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58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41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78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34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98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28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43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5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3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7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08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1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9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2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177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CD1AC-D2CD-4DD7-86A3-D14192CED22B}" type="datetimeFigureOut">
              <a:rPr lang="hu-HU" smtClean="0"/>
              <a:t>2018. 08. 29.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A08E31-B9F0-4F19-98D9-34D0B02925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6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43099"/>
            <a:ext cx="7772400" cy="1566863"/>
          </a:xfrm>
        </p:spPr>
        <p:txBody>
          <a:bodyPr>
            <a:normAutofit/>
          </a:bodyPr>
          <a:lstStyle/>
          <a:p>
            <a:r>
              <a:rPr lang="hu-H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Magyarország</a:t>
            </a:r>
            <a:endParaRPr lang="hu-H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HUNGARIKUMOK</a:t>
            </a:r>
            <a:endParaRPr lang="hu-HU" sz="40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2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92D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66876" y="571500"/>
            <a:ext cx="588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Mik azok a </a:t>
            </a:r>
            <a:r>
              <a:rPr lang="hu-HU" sz="3600" dirty="0" err="1">
                <a:latin typeface="Algerian" panose="04020705040A02060702" pitchFamily="82" charset="0"/>
              </a:rPr>
              <a:t>hungarikumok</a:t>
            </a:r>
            <a:r>
              <a:rPr lang="hu-HU" sz="3600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66876" y="2105025"/>
            <a:ext cx="6591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"</a:t>
            </a:r>
            <a:r>
              <a:rPr lang="hu-HU" dirty="0" err="1"/>
              <a:t>hungarikum</a:t>
            </a:r>
            <a:r>
              <a:rPr lang="hu-HU" dirty="0"/>
              <a:t>" a magyarság csúcsteljesítményét jelölő gyűjtőfogalom, amely olyan megkülönböztetésre, kiemelésre méltó értéket jelez, amely a magyarságra jellemző tulajdonság, egyediség, különlegesség és minőség.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6" y="3719512"/>
            <a:ext cx="3790950" cy="255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686300"/>
            <a:ext cx="25717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18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92D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341548" y="640834"/>
            <a:ext cx="790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latin typeface="Algerian" panose="04020705040A02060702" pitchFamily="82" charset="0"/>
              </a:rPr>
              <a:t>Agrár- és élelmiszergazdaság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82700" y="1676400"/>
            <a:ext cx="534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Alföldi kamillavirágzat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Csabai kolbász vagy Csabai </a:t>
            </a:r>
            <a:r>
              <a:rPr lang="hu-HU" dirty="0" smtClean="0"/>
              <a:t>vastagkolbász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Debreceni páros </a:t>
            </a:r>
            <a:r>
              <a:rPr lang="hu-HU" dirty="0" smtClean="0"/>
              <a:t>kolbász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HERZ </a:t>
            </a:r>
            <a:r>
              <a:rPr lang="hu-HU" dirty="0"/>
              <a:t>Classic </a:t>
            </a:r>
            <a:r>
              <a:rPr lang="hu-HU" dirty="0" smtClean="0"/>
              <a:t>téliszalámi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Hízott libából előállított </a:t>
            </a:r>
            <a:r>
              <a:rPr lang="hu-HU" dirty="0" smtClean="0"/>
              <a:t>termékek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Egri </a:t>
            </a:r>
            <a:r>
              <a:rPr lang="hu-HU" dirty="0" smtClean="0"/>
              <a:t>bikavér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Fröccs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Kalocsai </a:t>
            </a:r>
            <a:r>
              <a:rPr lang="hu-HU" dirty="0" smtClean="0"/>
              <a:t>fűszerpaprika-őrlemény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Kürtőskalács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Magyar </a:t>
            </a:r>
            <a:r>
              <a:rPr lang="hu-HU" dirty="0" smtClean="0"/>
              <a:t>akác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Magyar </a:t>
            </a:r>
            <a:r>
              <a:rPr lang="hu-HU" dirty="0" smtClean="0"/>
              <a:t>akácméz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Pöttyös </a:t>
            </a:r>
            <a:r>
              <a:rPr lang="hu-HU" dirty="0" err="1" smtClean="0"/>
              <a:t>túrórudi</a:t>
            </a:r>
            <a:endParaRPr lang="hu-HU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676400"/>
            <a:ext cx="2619375" cy="1743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46" y="4899115"/>
            <a:ext cx="2609850" cy="1752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8" y="3605978"/>
            <a:ext cx="1925527" cy="10883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80" y="5033723"/>
            <a:ext cx="2171087" cy="170117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477491" y="4020281"/>
            <a:ext cx="2064435" cy="13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92D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7000" y="635000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lgerian" panose="04020705040A02060702" pitchFamily="82" charset="0"/>
              </a:rPr>
              <a:t>Egészség és életmód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29278" y="1651000"/>
            <a:ext cx="81147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"</a:t>
            </a:r>
            <a:r>
              <a:rPr lang="hu-HU" dirty="0"/>
              <a:t>Béres Csepp" és a "Béres Csepp </a:t>
            </a:r>
            <a:r>
              <a:rPr lang="hu-HU" dirty="0" smtClean="0"/>
              <a:t>Extra„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 A Hévízi-tó és a tradicionális hévízi </a:t>
            </a:r>
            <a:r>
              <a:rPr lang="hu-HU" dirty="0" smtClean="0"/>
              <a:t>gyógyászat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ILCSI Szépítő Füvek natúrkozmetikai </a:t>
            </a:r>
            <a:r>
              <a:rPr lang="hu-HU" dirty="0" smtClean="0"/>
              <a:t>termékek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err="1"/>
              <a:t>Kabay</a:t>
            </a:r>
            <a:r>
              <a:rPr lang="hu-HU" dirty="0"/>
              <a:t> Jánosnak, az Alkaloida gyógyszergyár alapítójának </a:t>
            </a:r>
            <a:r>
              <a:rPr lang="hu-HU" dirty="0" smtClean="0"/>
              <a:t>életműve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Magyar Védőnői Szolgálat, mint nemzetközileg is egyedülálló, </a:t>
            </a:r>
          </a:p>
          <a:p>
            <a:pPr>
              <a:buClr>
                <a:srgbClr val="FF0000"/>
              </a:buClr>
            </a:pPr>
            <a:r>
              <a:rPr lang="hu-HU" dirty="0"/>
              <a:t>t</a:t>
            </a:r>
            <a:r>
              <a:rPr lang="hu-HU" dirty="0" smtClean="0"/>
              <a:t>radicionális </a:t>
            </a:r>
            <a:r>
              <a:rPr lang="hu-HU" dirty="0"/>
              <a:t>ellátási </a:t>
            </a:r>
            <a:r>
              <a:rPr lang="hu-HU" dirty="0" smtClean="0"/>
              <a:t>rendszer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69" y="4051994"/>
            <a:ext cx="2143125" cy="2143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4345225"/>
            <a:ext cx="2466975" cy="1847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3745150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92D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7000" y="622300"/>
            <a:ext cx="7209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lgerian" panose="04020705040A02060702" pitchFamily="82" charset="0"/>
              </a:rPr>
              <a:t>Ipari és műszaki megoldások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85453" y="1739900"/>
            <a:ext cx="8432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Zsolnay porcelán és kerámia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Neumann </a:t>
            </a:r>
            <a:r>
              <a:rPr lang="hu-HU" dirty="0"/>
              <a:t>János életműve az informatika és a számítógépek </a:t>
            </a:r>
            <a:r>
              <a:rPr lang="hu-HU" dirty="0" smtClean="0"/>
              <a:t>világában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KÜRT </a:t>
            </a:r>
            <a:r>
              <a:rPr lang="hu-HU" dirty="0"/>
              <a:t>Adatmentés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43" y="5013918"/>
            <a:ext cx="2819400" cy="1619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18" y="2867024"/>
            <a:ext cx="2286000" cy="18192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88308"/>
            <a:ext cx="3067936" cy="22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0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92D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47800" y="609600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lgerian" panose="04020705040A02060702" pitchFamily="82" charset="0"/>
              </a:rPr>
              <a:t>Kulturális örökség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49300" y="1511300"/>
            <a:ext cx="82525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100 Tagú Cigányzenekar művészi és hagyományőrző </a:t>
            </a:r>
            <a:r>
              <a:rPr lang="hu-HU" dirty="0" smtClean="0"/>
              <a:t>teljesítménye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Matyó népművészet – egy hagyományos közösség </a:t>
            </a:r>
            <a:r>
              <a:rPr lang="hu-HU" dirty="0" smtClean="0"/>
              <a:t>hímzéskultúrája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A Tokaji történelmi borvidék </a:t>
            </a:r>
            <a:r>
              <a:rPr lang="hu-HU" dirty="0" err="1" smtClean="0"/>
              <a:t>kultúrtája</a:t>
            </a:r>
            <a:endParaRPr lang="hu-HU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Az Ezeréves </a:t>
            </a:r>
            <a:r>
              <a:rPr lang="hu-HU" dirty="0" err="1"/>
              <a:t>Pannonhalmi</a:t>
            </a:r>
            <a:r>
              <a:rPr lang="hu-HU" dirty="0"/>
              <a:t> Bencés Főapátság és természeti </a:t>
            </a:r>
            <a:r>
              <a:rPr lang="hu-HU" dirty="0" smtClean="0"/>
              <a:t>környezete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Budapest – a Duna-partok, a Budai Várnegyed és az Andrássy </a:t>
            </a:r>
            <a:r>
              <a:rPr lang="hu-HU" dirty="0" smtClean="0"/>
              <a:t>út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Fertő / </a:t>
            </a:r>
            <a:r>
              <a:rPr lang="hu-HU" dirty="0" err="1" smtClean="0"/>
              <a:t>Neusiedlerseekultúrtáj</a:t>
            </a:r>
            <a:endParaRPr lang="hu-HU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Gróf Széchenyi István szellemi </a:t>
            </a:r>
            <a:r>
              <a:rPr lang="hu-HU" dirty="0" smtClean="0"/>
              <a:t>hagyatéka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Halasi </a:t>
            </a:r>
            <a:r>
              <a:rPr lang="hu-HU" dirty="0" smtClean="0"/>
              <a:t>csipke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Herendi </a:t>
            </a:r>
            <a:r>
              <a:rPr lang="hu-HU" dirty="0" smtClean="0"/>
              <a:t>porcelán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Hollókő </a:t>
            </a:r>
            <a:r>
              <a:rPr lang="hu-HU" dirty="0" err="1"/>
              <a:t>ófalu</a:t>
            </a:r>
            <a:r>
              <a:rPr lang="hu-HU" dirty="0"/>
              <a:t> és </a:t>
            </a:r>
            <a:r>
              <a:rPr lang="hu-HU" dirty="0" smtClean="0"/>
              <a:t>környezete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Hortobágyi Nemzeti Park – a Puszta </a:t>
            </a:r>
            <a:endParaRPr lang="hu-HU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IX-XI. századi Magyar íj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05" y="3009245"/>
            <a:ext cx="2657475" cy="17240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01" y="4919204"/>
            <a:ext cx="1872561" cy="175149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70" y="5422920"/>
            <a:ext cx="2743200" cy="12477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62" y="49276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1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92D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447800" y="622300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>
                <a:latin typeface="Algerian" panose="04020705040A02060702" pitchFamily="82" charset="0"/>
              </a:rPr>
              <a:t>Sport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47800" y="1778000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 smtClean="0"/>
              <a:t>Puskás Ferenc életműve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0" y="3386136"/>
            <a:ext cx="3635446" cy="23669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6" y="2252384"/>
            <a:ext cx="4163472" cy="35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92D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35100" y="635000"/>
            <a:ext cx="5628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lgerian" panose="04020705040A02060702" pitchFamily="82" charset="0"/>
              </a:rPr>
              <a:t>Természeti környezet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435100" y="1773044"/>
            <a:ext cx="584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Az Aggteleki-karszt és a Szlovák-karszt </a:t>
            </a:r>
            <a:r>
              <a:rPr lang="hu-HU" dirty="0" smtClean="0"/>
              <a:t>barlangjai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Kaptárkövek és a bükkaljai kőkultúra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35" y="3162273"/>
            <a:ext cx="3276600" cy="21725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65" y="4324737"/>
            <a:ext cx="2619375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70" y="2149088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68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92D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3903" y="602166"/>
            <a:ext cx="6319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Turizmus és vendéglátás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70157" y="1594625"/>
            <a:ext cx="70038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Bajai </a:t>
            </a:r>
            <a:r>
              <a:rPr lang="hu-HU" dirty="0" smtClean="0"/>
              <a:t>halászlé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Tiszai </a:t>
            </a:r>
            <a:r>
              <a:rPr lang="hu-HU" dirty="0" smtClean="0"/>
              <a:t>halászlé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Gundel Károly gasztronómiai és vendéglátóipari öröksége </a:t>
            </a:r>
            <a:endParaRPr lang="hu-HU" dirty="0" smtClean="0"/>
          </a:p>
          <a:p>
            <a:pPr>
              <a:buClr>
                <a:srgbClr val="FF0000"/>
              </a:buClr>
            </a:pPr>
            <a:r>
              <a:rPr lang="hu-HU" dirty="0" smtClean="0"/>
              <a:t>és </a:t>
            </a:r>
            <a:r>
              <a:rPr lang="hu-HU" dirty="0"/>
              <a:t>a Gundel </a:t>
            </a:r>
            <a:r>
              <a:rPr lang="hu-HU" dirty="0" smtClean="0"/>
              <a:t>étterem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hu-HU" dirty="0"/>
              <a:t>Karcagi birkapörkölt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61" y="4667250"/>
            <a:ext cx="3741964" cy="2095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2609850"/>
            <a:ext cx="2457450" cy="18573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2719592"/>
            <a:ext cx="2186668" cy="16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</TotalTime>
  <Words>242</Words>
  <Application>Microsoft Office PowerPoint</Application>
  <PresentationFormat>Diavetítés a képernyőre (4:3 oldalarány)</PresentationFormat>
  <Paragraphs>52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Algerian</vt:lpstr>
      <vt:lpstr>Arial</vt:lpstr>
      <vt:lpstr>Century Gothic</vt:lpstr>
      <vt:lpstr>Wingdings 3</vt:lpstr>
      <vt:lpstr>Szálak</vt:lpstr>
      <vt:lpstr>Magyarország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</dc:title>
  <dc:creator>pc</dc:creator>
  <cp:lastModifiedBy>Tné Pallagi Erika</cp:lastModifiedBy>
  <cp:revision>20</cp:revision>
  <dcterms:created xsi:type="dcterms:W3CDTF">2017-04-04T05:56:43Z</dcterms:created>
  <dcterms:modified xsi:type="dcterms:W3CDTF">2018-08-29T08:27:46Z</dcterms:modified>
</cp:coreProperties>
</file>