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1" r:id="rId5"/>
    <p:sldId id="259" r:id="rId6"/>
    <p:sldId id="262" r:id="rId7"/>
    <p:sldId id="260" r:id="rId8"/>
    <p:sldId id="263" r:id="rId9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E4342-D9B2-470C-842A-73A18700EFDA}" type="datetimeFigureOut">
              <a:rPr lang="hu-HU" smtClean="0"/>
              <a:t>2019. 12. 19.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6C16C-1A6B-4A1D-B1E8-A30666E05AD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16501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áma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E4342-D9B2-470C-842A-73A18700EFDA}" type="datetimeFigureOut">
              <a:rPr lang="hu-HU" smtClean="0"/>
              <a:t>2019. 12. 19.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6C16C-1A6B-4A1D-B1E8-A30666E05AD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59007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E4342-D9B2-470C-842A-73A18700EFDA}" type="datetimeFigureOut">
              <a:rPr lang="hu-HU" smtClean="0"/>
              <a:t>2019. 12. 19.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6C16C-1A6B-4A1D-B1E8-A30666E05AD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506619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E4342-D9B2-470C-842A-73A18700EFDA}" type="datetimeFigureOut">
              <a:rPr lang="hu-HU" smtClean="0"/>
              <a:t>2019. 12. 19.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6C16C-1A6B-4A1D-B1E8-A30666E05AD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966893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E4342-D9B2-470C-842A-73A18700EFDA}" type="datetimeFigureOut">
              <a:rPr lang="hu-HU" smtClean="0"/>
              <a:t>2019. 12. 19.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6C16C-1A6B-4A1D-B1E8-A30666E05AD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540882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 idéze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E4342-D9B2-470C-842A-73A18700EFDA}" type="datetimeFigureOut">
              <a:rPr lang="hu-HU" smtClean="0"/>
              <a:t>2019. 12. 19.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6C16C-1A6B-4A1D-B1E8-A30666E05AD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229456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gaz vagy ham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E4342-D9B2-470C-842A-73A18700EFDA}" type="datetimeFigureOut">
              <a:rPr lang="hu-HU" smtClean="0"/>
              <a:t>2019. 12. 19.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6C16C-1A6B-4A1D-B1E8-A30666E05AD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486657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E4342-D9B2-470C-842A-73A18700EFDA}" type="datetimeFigureOut">
              <a:rPr lang="hu-HU" smtClean="0"/>
              <a:t>2019. 12. 19.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6C16C-1A6B-4A1D-B1E8-A30666E05AD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836743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E4342-D9B2-470C-842A-73A18700EFDA}" type="datetimeFigureOut">
              <a:rPr lang="hu-HU" smtClean="0"/>
              <a:t>2019. 12. 19.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6C16C-1A6B-4A1D-B1E8-A30666E05AD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591675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E4342-D9B2-470C-842A-73A18700EFDA}" type="datetimeFigureOut">
              <a:rPr lang="hu-HU" smtClean="0"/>
              <a:t>2019. 12. 19.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EEB6C16C-1A6B-4A1D-B1E8-A30666E05AD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174640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E4342-D9B2-470C-842A-73A18700EFDA}" type="datetimeFigureOut">
              <a:rPr lang="hu-HU" smtClean="0"/>
              <a:t>2019. 12. 19.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6C16C-1A6B-4A1D-B1E8-A30666E05AD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83139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E4342-D9B2-470C-842A-73A18700EFDA}" type="datetimeFigureOut">
              <a:rPr lang="hu-HU" smtClean="0"/>
              <a:t>2019. 12. 19.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6C16C-1A6B-4A1D-B1E8-A30666E05AD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873345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E4342-D9B2-470C-842A-73A18700EFDA}" type="datetimeFigureOut">
              <a:rPr lang="hu-HU" smtClean="0"/>
              <a:t>2019. 12. 19.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6C16C-1A6B-4A1D-B1E8-A30666E05AD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022455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E4342-D9B2-470C-842A-73A18700EFDA}" type="datetimeFigureOut">
              <a:rPr lang="hu-HU" smtClean="0"/>
              <a:t>2019. 12. 19.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6C16C-1A6B-4A1D-B1E8-A30666E05AD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87000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E4342-D9B2-470C-842A-73A18700EFDA}" type="datetimeFigureOut">
              <a:rPr lang="hu-HU" smtClean="0"/>
              <a:t>2019. 12. 19.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6C16C-1A6B-4A1D-B1E8-A30666E05AD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379938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E4342-D9B2-470C-842A-73A18700EFDA}" type="datetimeFigureOut">
              <a:rPr lang="hu-HU" smtClean="0"/>
              <a:t>2019. 12. 19.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6C16C-1A6B-4A1D-B1E8-A30666E05AD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936546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E4342-D9B2-470C-842A-73A18700EFDA}" type="datetimeFigureOut">
              <a:rPr lang="hu-HU" smtClean="0"/>
              <a:t>2019. 12. 19.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6C16C-1A6B-4A1D-B1E8-A30666E05AD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48644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23E4342-D9B2-470C-842A-73A18700EFDA}" type="datetimeFigureOut">
              <a:rPr lang="hu-HU" smtClean="0"/>
              <a:t>2019. 12. 19.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EB6C16C-1A6B-4A1D-B1E8-A30666E05AD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72395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b="1" dirty="0" err="1" smtClean="0"/>
              <a:t>Workshop</a:t>
            </a:r>
            <a:r>
              <a:rPr lang="hu-HU" b="1" dirty="0" smtClean="0"/>
              <a:t> and </a:t>
            </a:r>
            <a:r>
              <a:rPr lang="hu-HU" b="1" dirty="0" err="1" smtClean="0"/>
              <a:t>work</a:t>
            </a:r>
            <a:r>
              <a:rPr lang="hu-HU" b="1" dirty="0" smtClean="0"/>
              <a:t> marketing </a:t>
            </a:r>
            <a:r>
              <a:rPr lang="hu-HU" b="1" dirty="0" err="1" smtClean="0"/>
              <a:t>strategy</a:t>
            </a:r>
            <a:r>
              <a:rPr lang="hu-HU" b="1" dirty="0" smtClean="0"/>
              <a:t> out</a:t>
            </a:r>
            <a:endParaRPr lang="hu-HU" b="1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86662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Workshop</a:t>
            </a:r>
            <a:r>
              <a:rPr lang="hu-HU" dirty="0" smtClean="0"/>
              <a:t>:</a:t>
            </a:r>
            <a:br>
              <a:rPr lang="hu-HU" dirty="0" smtClean="0"/>
            </a:br>
            <a:r>
              <a:rPr lang="hu-HU" dirty="0" smtClean="0"/>
              <a:t>1.step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err="1" smtClean="0"/>
              <a:t>Thinking</a:t>
            </a:r>
            <a:r>
              <a:rPr lang="hu-HU" dirty="0" smtClean="0"/>
              <a:t> </a:t>
            </a:r>
            <a:r>
              <a:rPr lang="hu-HU" dirty="0" err="1" smtClean="0"/>
              <a:t>about</a:t>
            </a:r>
            <a:r>
              <a:rPr lang="hu-HU" dirty="0" smtClean="0"/>
              <a:t> </a:t>
            </a:r>
            <a:r>
              <a:rPr lang="hu-HU" dirty="0" err="1" smtClean="0"/>
              <a:t>useful</a:t>
            </a:r>
            <a:r>
              <a:rPr lang="hu-HU" dirty="0" smtClean="0"/>
              <a:t> </a:t>
            </a:r>
            <a:r>
              <a:rPr lang="hu-HU" dirty="0" err="1" smtClean="0"/>
              <a:t>products</a:t>
            </a:r>
            <a:r>
              <a:rPr lang="hu-HU" dirty="0" smtClean="0"/>
              <a:t> </a:t>
            </a:r>
            <a:r>
              <a:rPr lang="hu-HU" dirty="0" err="1" smtClean="0"/>
              <a:t>which</a:t>
            </a:r>
            <a:r>
              <a:rPr lang="hu-HU" dirty="0" smtClean="0"/>
              <a:t> </a:t>
            </a:r>
            <a:r>
              <a:rPr lang="hu-HU" dirty="0" err="1" smtClean="0"/>
              <a:t>are</a:t>
            </a:r>
            <a:r>
              <a:rPr lang="hu-HU" dirty="0" smtClean="0"/>
              <a:t> </a:t>
            </a:r>
            <a:r>
              <a:rPr lang="hu-HU" dirty="0" err="1" smtClean="0"/>
              <a:t>unavailable</a:t>
            </a:r>
            <a:r>
              <a:rPr lang="hu-HU" dirty="0"/>
              <a:t> </a:t>
            </a:r>
            <a:r>
              <a:rPr lang="hu-HU" dirty="0" err="1" smtClean="0"/>
              <a:t>on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market.</a:t>
            </a:r>
          </a:p>
          <a:p>
            <a:r>
              <a:rPr lang="hu-HU" dirty="0" err="1" smtClean="0"/>
              <a:t>Members</a:t>
            </a:r>
            <a:r>
              <a:rPr lang="hu-HU" dirty="0" smtClean="0"/>
              <a:t> of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group</a:t>
            </a:r>
            <a:r>
              <a:rPr lang="hu-HU" dirty="0" smtClean="0"/>
              <a:t> </a:t>
            </a:r>
            <a:r>
              <a:rPr lang="hu-HU" dirty="0" err="1" smtClean="0"/>
              <a:t>discuss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ideas</a:t>
            </a:r>
            <a:r>
              <a:rPr lang="hu-HU" dirty="0"/>
              <a:t> </a:t>
            </a:r>
            <a:r>
              <a:rPr lang="hu-HU" dirty="0" err="1" smtClean="0"/>
              <a:t>properly</a:t>
            </a:r>
            <a:r>
              <a:rPr lang="hu-HU" dirty="0" smtClean="0"/>
              <a:t>.</a:t>
            </a:r>
          </a:p>
          <a:p>
            <a:r>
              <a:rPr lang="hu-HU" dirty="0" err="1" smtClean="0"/>
              <a:t>They</a:t>
            </a:r>
            <a:r>
              <a:rPr lang="hu-HU" dirty="0" smtClean="0"/>
              <a:t>  </a:t>
            </a:r>
            <a:r>
              <a:rPr lang="hu-HU" dirty="0" err="1" smtClean="0"/>
              <a:t>find</a:t>
            </a:r>
            <a:r>
              <a:rPr lang="hu-HU" dirty="0" smtClean="0"/>
              <a:t> out </a:t>
            </a:r>
            <a:r>
              <a:rPr lang="hu-HU" dirty="0" err="1" smtClean="0"/>
              <a:t>which</a:t>
            </a:r>
            <a:r>
              <a:rPr lang="hu-HU" dirty="0" smtClean="0"/>
              <a:t> idea </a:t>
            </a:r>
            <a:r>
              <a:rPr lang="hu-HU" dirty="0" err="1" smtClean="0"/>
              <a:t>would</a:t>
            </a:r>
            <a:r>
              <a:rPr lang="hu-HU" dirty="0" smtClean="0"/>
              <a:t> be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best</a:t>
            </a:r>
            <a:r>
              <a:rPr lang="hu-HU" dirty="0" smtClean="0"/>
              <a:t> </a:t>
            </a:r>
            <a:r>
              <a:rPr lang="hu-HU" dirty="0" err="1" smtClean="0"/>
              <a:t>choice</a:t>
            </a:r>
            <a:r>
              <a:rPr lang="hu-HU" dirty="0" smtClean="0"/>
              <a:t>.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024597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771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Workshop</a:t>
            </a:r>
            <a:r>
              <a:rPr lang="hu-HU" dirty="0" smtClean="0"/>
              <a:t>:</a:t>
            </a:r>
            <a:br>
              <a:rPr lang="hu-HU" dirty="0" smtClean="0"/>
            </a:br>
            <a:r>
              <a:rPr lang="hu-HU" dirty="0" smtClean="0"/>
              <a:t>2.step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Market </a:t>
            </a:r>
            <a:r>
              <a:rPr lang="hu-HU" dirty="0" err="1" smtClean="0"/>
              <a:t>research</a:t>
            </a:r>
            <a:r>
              <a:rPr lang="hu-HU" dirty="0" smtClean="0"/>
              <a:t>.</a:t>
            </a:r>
          </a:p>
          <a:p>
            <a:r>
              <a:rPr lang="hu-HU" dirty="0" err="1" smtClean="0"/>
              <a:t>Members</a:t>
            </a:r>
            <a:r>
              <a:rPr lang="hu-HU" dirty="0" smtClean="0"/>
              <a:t> </a:t>
            </a:r>
            <a:r>
              <a:rPr lang="hu-HU" dirty="0" err="1" smtClean="0"/>
              <a:t>search</a:t>
            </a:r>
            <a:r>
              <a:rPr lang="hu-HU" dirty="0" smtClean="0"/>
              <a:t> </a:t>
            </a:r>
            <a:r>
              <a:rPr lang="hu-HU" dirty="0" err="1" smtClean="0"/>
              <a:t>on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net </a:t>
            </a:r>
            <a:r>
              <a:rPr lang="hu-HU" dirty="0" err="1" smtClean="0"/>
              <a:t>to</a:t>
            </a:r>
            <a:r>
              <a:rPr lang="hu-HU" dirty="0" smtClean="0"/>
              <a:t> </a:t>
            </a:r>
            <a:r>
              <a:rPr lang="hu-HU" dirty="0" err="1" smtClean="0"/>
              <a:t>discover</a:t>
            </a:r>
            <a:r>
              <a:rPr lang="hu-HU" dirty="0" smtClean="0"/>
              <a:t> </a:t>
            </a:r>
            <a:r>
              <a:rPr lang="hu-HU" dirty="0" err="1" smtClean="0"/>
              <a:t>if</a:t>
            </a:r>
            <a:r>
              <a:rPr lang="hu-HU" dirty="0" smtClean="0"/>
              <a:t> </a:t>
            </a:r>
            <a:r>
              <a:rPr lang="hu-HU" dirty="0" err="1" smtClean="0"/>
              <a:t>there</a:t>
            </a:r>
            <a:r>
              <a:rPr lang="hu-HU" dirty="0" smtClean="0"/>
              <a:t> is </a:t>
            </a:r>
            <a:r>
              <a:rPr lang="hu-HU" dirty="0" err="1" smtClean="0"/>
              <a:t>any</a:t>
            </a:r>
            <a:r>
              <a:rPr lang="hu-HU" dirty="0" smtClean="0"/>
              <a:t> </a:t>
            </a:r>
            <a:r>
              <a:rPr lang="hu-HU" dirty="0" err="1" smtClean="0"/>
              <a:t>rival</a:t>
            </a:r>
            <a:r>
              <a:rPr lang="hu-HU" dirty="0" smtClean="0"/>
              <a:t> </a:t>
            </a:r>
            <a:r>
              <a:rPr lang="hu-HU" dirty="0" err="1" smtClean="0"/>
              <a:t>company</a:t>
            </a:r>
            <a:r>
              <a:rPr lang="hu-HU" dirty="0" smtClean="0"/>
              <a:t>.</a:t>
            </a:r>
          </a:p>
          <a:p>
            <a:r>
              <a:rPr lang="hu-HU" dirty="0" err="1" smtClean="0"/>
              <a:t>If</a:t>
            </a:r>
            <a:r>
              <a:rPr lang="hu-HU" dirty="0" smtClean="0"/>
              <a:t> </a:t>
            </a:r>
            <a:r>
              <a:rPr lang="hu-HU" dirty="0" err="1" smtClean="0"/>
              <a:t>there</a:t>
            </a:r>
            <a:r>
              <a:rPr lang="hu-HU" dirty="0" smtClean="0"/>
              <a:t> </a:t>
            </a:r>
            <a:r>
              <a:rPr lang="hu-HU" dirty="0" err="1" smtClean="0"/>
              <a:t>is,let’s</a:t>
            </a:r>
            <a:r>
              <a:rPr lang="hu-HU" dirty="0" smtClean="0"/>
              <a:t> </a:t>
            </a:r>
            <a:r>
              <a:rPr lang="hu-HU" dirty="0" err="1" smtClean="0"/>
              <a:t>check</a:t>
            </a:r>
            <a:r>
              <a:rPr lang="hu-HU" dirty="0" smtClean="0"/>
              <a:t> </a:t>
            </a:r>
            <a:r>
              <a:rPr lang="hu-HU" dirty="0" err="1" smtClean="0"/>
              <a:t>what</a:t>
            </a:r>
            <a:r>
              <a:rPr lang="hu-HU" dirty="0" smtClean="0"/>
              <a:t> it </a:t>
            </a:r>
            <a:r>
              <a:rPr lang="hu-HU" dirty="0" err="1" smtClean="0"/>
              <a:t>provides</a:t>
            </a:r>
            <a:r>
              <a:rPr lang="hu-HU" dirty="0" smtClean="0"/>
              <a:t>.</a:t>
            </a:r>
          </a:p>
          <a:p>
            <a:r>
              <a:rPr lang="hu-HU" dirty="0" err="1" smtClean="0"/>
              <a:t>At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end, </a:t>
            </a:r>
            <a:r>
              <a:rPr lang="hu-HU" dirty="0" err="1" smtClean="0"/>
              <a:t>they</a:t>
            </a:r>
            <a:r>
              <a:rPr lang="hu-HU" dirty="0" smtClean="0"/>
              <a:t> </a:t>
            </a:r>
            <a:r>
              <a:rPr lang="hu-HU" dirty="0" err="1" smtClean="0"/>
              <a:t>decide</a:t>
            </a:r>
            <a:r>
              <a:rPr lang="hu-HU" dirty="0" smtClean="0"/>
              <a:t> </a:t>
            </a:r>
            <a:r>
              <a:rPr lang="hu-HU" dirty="0" err="1" smtClean="0"/>
              <a:t>their</a:t>
            </a:r>
            <a:r>
              <a:rPr lang="hu-HU" dirty="0" smtClean="0"/>
              <a:t> idea is </a:t>
            </a:r>
            <a:r>
              <a:rPr lang="hu-HU" dirty="0" err="1" smtClean="0"/>
              <a:t>profitable</a:t>
            </a:r>
            <a:r>
              <a:rPr lang="hu-HU" dirty="0" smtClean="0"/>
              <a:t> </a:t>
            </a:r>
            <a:r>
              <a:rPr lang="hu-HU" dirty="0" err="1" smtClean="0"/>
              <a:t>or</a:t>
            </a:r>
            <a:r>
              <a:rPr lang="hu-HU" dirty="0" smtClean="0"/>
              <a:t> </a:t>
            </a:r>
            <a:r>
              <a:rPr lang="hu-HU" dirty="0" err="1" smtClean="0"/>
              <a:t>not</a:t>
            </a:r>
            <a:r>
              <a:rPr lang="hu-HU" smtClean="0"/>
              <a:t>. </a:t>
            </a:r>
            <a:endParaRPr lang="hu-HU" dirty="0" smtClean="0"/>
          </a:p>
          <a:p>
            <a:endParaRPr lang="hu-HU" dirty="0" smtClean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625510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81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Work</a:t>
            </a:r>
            <a:r>
              <a:rPr lang="hu-HU" dirty="0" smtClean="0"/>
              <a:t> marketing </a:t>
            </a:r>
            <a:r>
              <a:rPr lang="hu-HU" dirty="0" err="1" smtClean="0"/>
              <a:t>strategy</a:t>
            </a:r>
            <a:r>
              <a:rPr lang="hu-HU" dirty="0" smtClean="0"/>
              <a:t> out: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hu-HU" dirty="0" err="1" smtClean="0"/>
              <a:t>With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help</a:t>
            </a:r>
            <a:r>
              <a:rPr lang="hu-HU" dirty="0" smtClean="0"/>
              <a:t> of an </a:t>
            </a:r>
            <a:r>
              <a:rPr lang="hu-HU" dirty="0" err="1" smtClean="0"/>
              <a:t>illustration</a:t>
            </a:r>
            <a:r>
              <a:rPr lang="hu-HU" dirty="0" smtClean="0"/>
              <a:t> </a:t>
            </a:r>
            <a:r>
              <a:rPr lang="hu-HU" dirty="0" err="1" smtClean="0"/>
              <a:t>they</a:t>
            </a:r>
            <a:r>
              <a:rPr lang="hu-HU" dirty="0" smtClean="0"/>
              <a:t> </a:t>
            </a:r>
            <a:r>
              <a:rPr lang="hu-HU" dirty="0" err="1" smtClean="0"/>
              <a:t>plan</a:t>
            </a:r>
            <a:r>
              <a:rPr lang="hu-HU" dirty="0" smtClean="0"/>
              <a:t> </a:t>
            </a:r>
            <a:r>
              <a:rPr lang="hu-HU" dirty="0" err="1" smtClean="0"/>
              <a:t>their</a:t>
            </a:r>
            <a:r>
              <a:rPr lang="hu-HU" dirty="0" smtClean="0"/>
              <a:t> </a:t>
            </a:r>
            <a:r>
              <a:rPr lang="hu-HU" dirty="0" err="1" smtClean="0"/>
              <a:t>product</a:t>
            </a:r>
            <a:r>
              <a:rPr lang="hu-HU" dirty="0"/>
              <a:t> </a:t>
            </a:r>
            <a:r>
              <a:rPr lang="hu-HU" dirty="0" smtClean="0"/>
              <a:t>’s </a:t>
            </a:r>
            <a:r>
              <a:rPr lang="hu-HU" dirty="0" err="1" smtClean="0"/>
              <a:t>different</a:t>
            </a:r>
            <a:r>
              <a:rPr lang="hu-HU" dirty="0" smtClean="0"/>
              <a:t> part of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sale</a:t>
            </a:r>
            <a:r>
              <a:rPr lang="hu-HU" dirty="0" smtClean="0"/>
              <a:t>. </a:t>
            </a:r>
          </a:p>
          <a:p>
            <a:r>
              <a:rPr lang="hu-HU" dirty="0" err="1" smtClean="0"/>
              <a:t>For</a:t>
            </a:r>
            <a:r>
              <a:rPr lang="hu-HU" dirty="0" smtClean="0"/>
              <a:t> </a:t>
            </a:r>
            <a:r>
              <a:rPr lang="hu-HU" dirty="0" err="1" smtClean="0"/>
              <a:t>example:Who</a:t>
            </a:r>
            <a:r>
              <a:rPr lang="hu-HU" dirty="0" smtClean="0"/>
              <a:t> </a:t>
            </a:r>
            <a:r>
              <a:rPr lang="hu-HU" dirty="0" err="1"/>
              <a:t>w</a:t>
            </a:r>
            <a:r>
              <a:rPr lang="hu-HU" dirty="0" err="1" smtClean="0"/>
              <a:t>ill</a:t>
            </a:r>
            <a:r>
              <a:rPr lang="hu-HU" dirty="0" smtClean="0"/>
              <a:t> be </a:t>
            </a:r>
            <a:r>
              <a:rPr lang="hu-HU" dirty="0" err="1" smtClean="0"/>
              <a:t>their</a:t>
            </a:r>
            <a:r>
              <a:rPr lang="hu-HU" dirty="0" smtClean="0"/>
              <a:t> </a:t>
            </a:r>
            <a:r>
              <a:rPr lang="hu-HU" dirty="0" err="1" smtClean="0"/>
              <a:t>customer</a:t>
            </a:r>
            <a:r>
              <a:rPr lang="hu-HU" dirty="0" smtClean="0"/>
              <a:t>?,</a:t>
            </a:r>
            <a:r>
              <a:rPr lang="hu-HU" dirty="0" err="1"/>
              <a:t>H</a:t>
            </a:r>
            <a:r>
              <a:rPr lang="hu-HU" dirty="0" err="1" smtClean="0"/>
              <a:t>ow</a:t>
            </a:r>
            <a:r>
              <a:rPr lang="hu-HU" dirty="0" smtClean="0"/>
              <a:t> </a:t>
            </a:r>
            <a:r>
              <a:rPr lang="hu-HU" dirty="0" err="1" smtClean="0"/>
              <a:t>they</a:t>
            </a:r>
            <a:r>
              <a:rPr lang="hu-HU" dirty="0" smtClean="0"/>
              <a:t> </a:t>
            </a:r>
            <a:r>
              <a:rPr lang="hu-HU" dirty="0" err="1" smtClean="0"/>
              <a:t>should</a:t>
            </a:r>
            <a:r>
              <a:rPr lang="hu-HU" dirty="0" smtClean="0"/>
              <a:t> </a:t>
            </a:r>
            <a:r>
              <a:rPr lang="hu-HU" dirty="0" err="1" smtClean="0"/>
              <a:t>transport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goods</a:t>
            </a:r>
            <a:r>
              <a:rPr lang="hu-HU" dirty="0" smtClean="0"/>
              <a:t> </a:t>
            </a:r>
            <a:r>
              <a:rPr lang="hu-HU" dirty="0" err="1" smtClean="0"/>
              <a:t>to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customers</a:t>
            </a:r>
            <a:r>
              <a:rPr lang="hu-HU" dirty="0" smtClean="0"/>
              <a:t>? </a:t>
            </a:r>
            <a:r>
              <a:rPr lang="hu-HU" dirty="0" err="1" smtClean="0"/>
              <a:t>Or</a:t>
            </a:r>
            <a:r>
              <a:rPr lang="hu-HU" dirty="0" smtClean="0"/>
              <a:t> </a:t>
            </a:r>
            <a:r>
              <a:rPr lang="hu-HU" dirty="0" err="1" smtClean="0"/>
              <a:t>Where</a:t>
            </a:r>
            <a:r>
              <a:rPr lang="hu-HU" dirty="0" smtClean="0"/>
              <a:t> </a:t>
            </a:r>
            <a:r>
              <a:rPr lang="hu-HU" dirty="0" err="1" smtClean="0"/>
              <a:t>they</a:t>
            </a:r>
            <a:r>
              <a:rPr lang="hu-HU" dirty="0" smtClean="0"/>
              <a:t> </a:t>
            </a:r>
            <a:r>
              <a:rPr lang="hu-HU" dirty="0" err="1" smtClean="0"/>
              <a:t>should</a:t>
            </a:r>
            <a:r>
              <a:rPr lang="hu-HU" dirty="0" smtClean="0"/>
              <a:t> </a:t>
            </a:r>
            <a:r>
              <a:rPr lang="hu-HU" dirty="0" err="1" smtClean="0"/>
              <a:t>advertise</a:t>
            </a:r>
            <a:r>
              <a:rPr lang="hu-HU" dirty="0" smtClean="0"/>
              <a:t> </a:t>
            </a:r>
            <a:r>
              <a:rPr lang="hu-HU" dirty="0" err="1" smtClean="0"/>
              <a:t>their</a:t>
            </a:r>
            <a:r>
              <a:rPr lang="hu-HU" dirty="0" smtClean="0"/>
              <a:t> </a:t>
            </a:r>
            <a:r>
              <a:rPr lang="hu-HU" dirty="0" err="1" smtClean="0"/>
              <a:t>products</a:t>
            </a:r>
            <a:r>
              <a:rPr lang="hu-HU" dirty="0" smtClean="0"/>
              <a:t>?</a:t>
            </a:r>
          </a:p>
          <a:p>
            <a:r>
              <a:rPr lang="hu-HU" dirty="0" smtClean="0"/>
              <a:t>Last </a:t>
            </a:r>
            <a:r>
              <a:rPr lang="hu-HU" dirty="0" err="1" smtClean="0"/>
              <a:t>but</a:t>
            </a:r>
            <a:r>
              <a:rPr lang="hu-HU" dirty="0" smtClean="0"/>
              <a:t> </a:t>
            </a:r>
            <a:r>
              <a:rPr lang="hu-HU" dirty="0" err="1" smtClean="0"/>
              <a:t>not</a:t>
            </a:r>
            <a:r>
              <a:rPr lang="hu-HU" dirty="0" smtClean="0"/>
              <a:t> </a:t>
            </a:r>
            <a:r>
              <a:rPr lang="hu-HU" dirty="0" err="1" smtClean="0"/>
              <a:t>at</a:t>
            </a:r>
            <a:r>
              <a:rPr lang="hu-HU" dirty="0" smtClean="0"/>
              <a:t> </a:t>
            </a:r>
            <a:r>
              <a:rPr lang="hu-HU" dirty="0" err="1" smtClean="0"/>
              <a:t>least,members</a:t>
            </a:r>
            <a:r>
              <a:rPr lang="hu-HU" dirty="0" smtClean="0"/>
              <a:t> </a:t>
            </a:r>
            <a:r>
              <a:rPr lang="hu-HU" dirty="0" err="1" smtClean="0"/>
              <a:t>have</a:t>
            </a:r>
            <a:r>
              <a:rPr lang="hu-HU" dirty="0" smtClean="0"/>
              <a:t> </a:t>
            </a:r>
            <a:r>
              <a:rPr lang="hu-HU" dirty="0" err="1" smtClean="0"/>
              <a:t>to</a:t>
            </a:r>
            <a:r>
              <a:rPr lang="hu-HU" dirty="0" smtClean="0"/>
              <a:t> </a:t>
            </a:r>
            <a:r>
              <a:rPr lang="hu-HU" dirty="0" err="1" smtClean="0"/>
              <a:t>thinking</a:t>
            </a:r>
            <a:r>
              <a:rPr lang="hu-HU" dirty="0" smtClean="0"/>
              <a:t> </a:t>
            </a:r>
            <a:r>
              <a:rPr lang="hu-HU" dirty="0" err="1" smtClean="0"/>
              <a:t>about</a:t>
            </a:r>
            <a:r>
              <a:rPr lang="hu-HU" dirty="0" smtClean="0"/>
              <a:t> cost of </a:t>
            </a:r>
            <a:r>
              <a:rPr lang="hu-HU" dirty="0" err="1" smtClean="0"/>
              <a:t>this</a:t>
            </a:r>
            <a:r>
              <a:rPr lang="hu-HU" dirty="0" smtClean="0"/>
              <a:t> </a:t>
            </a:r>
            <a:r>
              <a:rPr lang="hu-HU" dirty="0" err="1" smtClean="0"/>
              <a:t>enterprise</a:t>
            </a:r>
            <a:r>
              <a:rPr lang="hu-HU" dirty="0" smtClean="0"/>
              <a:t> and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possible</a:t>
            </a:r>
            <a:r>
              <a:rPr lang="hu-HU" dirty="0" smtClean="0"/>
              <a:t> </a:t>
            </a:r>
            <a:r>
              <a:rPr lang="hu-HU" dirty="0" err="1" smtClean="0"/>
              <a:t>amount</a:t>
            </a:r>
            <a:r>
              <a:rPr lang="hu-HU" dirty="0" smtClean="0"/>
              <a:t> of profit  </a:t>
            </a:r>
            <a:r>
              <a:rPr lang="hu-HU" dirty="0" err="1" smtClean="0"/>
              <a:t>that</a:t>
            </a:r>
            <a:r>
              <a:rPr lang="hu-HU" dirty="0" smtClean="0"/>
              <a:t> </a:t>
            </a:r>
            <a:r>
              <a:rPr lang="hu-HU" dirty="0" err="1" smtClean="0"/>
              <a:t>they</a:t>
            </a:r>
            <a:r>
              <a:rPr lang="hu-HU" dirty="0" smtClean="0"/>
              <a:t> </a:t>
            </a:r>
            <a:r>
              <a:rPr lang="hu-HU" dirty="0" err="1" smtClean="0"/>
              <a:t>could</a:t>
            </a:r>
            <a:r>
              <a:rPr lang="hu-HU" dirty="0" smtClean="0"/>
              <a:t> </a:t>
            </a:r>
            <a:r>
              <a:rPr lang="hu-HU" dirty="0" err="1" smtClean="0"/>
              <a:t>earn</a:t>
            </a:r>
            <a:r>
              <a:rPr lang="hu-HU" dirty="0" smtClean="0"/>
              <a:t> </a:t>
            </a:r>
            <a:r>
              <a:rPr lang="hu-HU" dirty="0" err="1" smtClean="0"/>
              <a:t>from</a:t>
            </a:r>
            <a:r>
              <a:rPr lang="hu-HU" dirty="0" smtClean="0"/>
              <a:t> </a:t>
            </a:r>
            <a:r>
              <a:rPr lang="hu-HU" dirty="0" err="1" smtClean="0"/>
              <a:t>this</a:t>
            </a:r>
            <a:r>
              <a:rPr lang="hu-HU" dirty="0" smtClean="0"/>
              <a:t> business.</a:t>
            </a:r>
          </a:p>
          <a:p>
            <a:r>
              <a:rPr lang="hu-HU" dirty="0" err="1" smtClean="0"/>
              <a:t>After</a:t>
            </a:r>
            <a:r>
              <a:rPr lang="hu-HU" dirty="0" smtClean="0"/>
              <a:t> </a:t>
            </a:r>
            <a:r>
              <a:rPr lang="hu-HU" dirty="0" err="1" smtClean="0"/>
              <a:t>that</a:t>
            </a:r>
            <a:r>
              <a:rPr lang="hu-HU" dirty="0" smtClean="0"/>
              <a:t> </a:t>
            </a:r>
            <a:r>
              <a:rPr lang="hu-HU" dirty="0" err="1" smtClean="0"/>
              <a:t>they</a:t>
            </a:r>
            <a:r>
              <a:rPr lang="hu-HU" dirty="0" smtClean="0"/>
              <a:t> </a:t>
            </a:r>
            <a:r>
              <a:rPr lang="hu-HU" dirty="0" err="1" smtClean="0"/>
              <a:t>discuss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possibilities</a:t>
            </a:r>
            <a:r>
              <a:rPr lang="hu-HU" dirty="0" smtClean="0"/>
              <a:t> and </a:t>
            </a:r>
            <a:r>
              <a:rPr lang="hu-HU" dirty="0" err="1" smtClean="0"/>
              <a:t>they</a:t>
            </a:r>
            <a:r>
              <a:rPr lang="hu-HU" dirty="0" smtClean="0"/>
              <a:t> </a:t>
            </a:r>
            <a:r>
              <a:rPr lang="hu-HU" dirty="0" err="1" smtClean="0"/>
              <a:t>can</a:t>
            </a:r>
            <a:r>
              <a:rPr lang="hu-HU" dirty="0" smtClean="0"/>
              <a:t> </a:t>
            </a:r>
            <a:r>
              <a:rPr lang="hu-HU" dirty="0" err="1" smtClean="0"/>
              <a:t>decide</a:t>
            </a:r>
            <a:r>
              <a:rPr lang="hu-HU" dirty="0" smtClean="0"/>
              <a:t> </a:t>
            </a:r>
            <a:r>
              <a:rPr lang="hu-HU" dirty="0" err="1" smtClean="0"/>
              <a:t>their</a:t>
            </a:r>
            <a:r>
              <a:rPr lang="hu-HU" dirty="0" smtClean="0"/>
              <a:t> </a:t>
            </a:r>
            <a:r>
              <a:rPr lang="hu-HU" dirty="0" err="1" smtClean="0"/>
              <a:t>product</a:t>
            </a:r>
            <a:r>
              <a:rPr lang="hu-HU" dirty="0" smtClean="0"/>
              <a:t> is </a:t>
            </a:r>
            <a:r>
              <a:rPr lang="hu-HU" dirty="0" err="1" smtClean="0"/>
              <a:t>profitable</a:t>
            </a:r>
            <a:r>
              <a:rPr lang="hu-HU" dirty="0" smtClean="0"/>
              <a:t> and </a:t>
            </a:r>
            <a:r>
              <a:rPr lang="hu-HU" dirty="0" err="1" smtClean="0"/>
              <a:t>competitive</a:t>
            </a:r>
            <a:r>
              <a:rPr lang="hu-HU" dirty="0" smtClean="0"/>
              <a:t> </a:t>
            </a:r>
            <a:r>
              <a:rPr lang="hu-HU" dirty="0" err="1" smtClean="0"/>
              <a:t>or</a:t>
            </a:r>
            <a:r>
              <a:rPr lang="hu-HU" dirty="0" smtClean="0"/>
              <a:t> </a:t>
            </a:r>
            <a:r>
              <a:rPr lang="hu-HU" dirty="0" err="1" smtClean="0"/>
              <a:t>not</a:t>
            </a:r>
            <a:r>
              <a:rPr lang="hu-HU" dirty="0" smtClean="0"/>
              <a:t>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62305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306204" y="-1"/>
            <a:ext cx="5885795" cy="4414346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2144109"/>
            <a:ext cx="6285187" cy="4713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396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954924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445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is">
  <a:themeElements>
    <a:clrScheme name="Parallaxis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is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is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TM03457496[[fn=Parallax]]</Template>
  <TotalTime>61</TotalTime>
  <Words>172</Words>
  <Application>Microsoft Office PowerPoint</Application>
  <PresentationFormat>Szélesvásznú</PresentationFormat>
  <Paragraphs>15</Paragraphs>
  <Slides>8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2</vt:i4>
      </vt:variant>
      <vt:variant>
        <vt:lpstr>Téma</vt:lpstr>
      </vt:variant>
      <vt:variant>
        <vt:i4>1</vt:i4>
      </vt:variant>
      <vt:variant>
        <vt:lpstr>Diacímek</vt:lpstr>
      </vt:variant>
      <vt:variant>
        <vt:i4>8</vt:i4>
      </vt:variant>
    </vt:vector>
  </HeadingPairs>
  <TitlesOfParts>
    <vt:vector size="11" baseType="lpstr">
      <vt:lpstr>Arial</vt:lpstr>
      <vt:lpstr>Corbel</vt:lpstr>
      <vt:lpstr>Parallaxis</vt:lpstr>
      <vt:lpstr>Workshop and work marketing strategy out</vt:lpstr>
      <vt:lpstr>Workshop: 1.step</vt:lpstr>
      <vt:lpstr>PowerPoint-bemutató</vt:lpstr>
      <vt:lpstr>Workshop: 2.step</vt:lpstr>
      <vt:lpstr>PowerPoint-bemutató</vt:lpstr>
      <vt:lpstr>Work marketing strategy out: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Workshop and work marketing strategy out</dc:title>
  <dc:creator>Windows-felhasználó</dc:creator>
  <cp:lastModifiedBy>Windows-felhasználó</cp:lastModifiedBy>
  <cp:revision>8</cp:revision>
  <dcterms:created xsi:type="dcterms:W3CDTF">2019-12-18T07:58:19Z</dcterms:created>
  <dcterms:modified xsi:type="dcterms:W3CDTF">2019-12-19T08:24:04Z</dcterms:modified>
</cp:coreProperties>
</file>