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660"/>
  </p:normalViewPr>
  <p:slideViewPr>
    <p:cSldViewPr>
      <p:cViewPr varScale="1">
        <p:scale>
          <a:sx n="65" d="100"/>
          <a:sy n="65" d="100"/>
        </p:scale>
        <p:origin x="151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FCE8A1A-6322-4F9D-A8E9-48639E8AA888}" type="datetimeFigureOut">
              <a:rPr lang="hu-HU" smtClean="0"/>
              <a:t>2019. 12. 19.</a:t>
            </a:fld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97F1805-442E-4015-AB09-E3E9AD04F01A}" type="slidenum">
              <a:rPr lang="hu-HU" smtClean="0"/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Patterns</a:t>
            </a:r>
            <a:r>
              <a:rPr lang="hu-HU" dirty="0" smtClean="0"/>
              <a:t> of </a:t>
            </a:r>
            <a:r>
              <a:rPr lang="hu-HU" dirty="0" err="1" smtClean="0"/>
              <a:t>enterprises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869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83868" y="351999"/>
            <a:ext cx="7315200" cy="3539527"/>
          </a:xfrm>
        </p:spPr>
        <p:txBody>
          <a:bodyPr/>
          <a:lstStyle/>
          <a:p>
            <a:r>
              <a:rPr lang="hu-HU" dirty="0" smtClean="0">
                <a:solidFill>
                  <a:schemeClr val="tx2"/>
                </a:solidFill>
              </a:rPr>
              <a:t>Limited </a:t>
            </a:r>
            <a:r>
              <a:rPr lang="hu-HU" dirty="0" err="1" smtClean="0">
                <a:solidFill>
                  <a:schemeClr val="tx2"/>
                </a:solidFill>
              </a:rPr>
              <a:t>liablity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company</a:t>
            </a:r>
            <a:r>
              <a:rPr lang="hu-HU" dirty="0" smtClean="0"/>
              <a:t>: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transformation</a:t>
            </a:r>
            <a:r>
              <a:rPr lang="hu-HU" dirty="0" smtClean="0"/>
              <a:t> is </a:t>
            </a:r>
            <a:r>
              <a:rPr lang="hu-HU" dirty="0" err="1" smtClean="0"/>
              <a:t>usually</a:t>
            </a:r>
            <a:r>
              <a:rPr lang="hu-HU" dirty="0" smtClean="0"/>
              <a:t> </a:t>
            </a:r>
            <a:r>
              <a:rPr lang="hu-HU" dirty="0" err="1" smtClean="0"/>
              <a:t>expensive</a:t>
            </a:r>
            <a:r>
              <a:rPr lang="hu-HU" dirty="0" smtClean="0"/>
              <a:t> and </a:t>
            </a:r>
            <a:r>
              <a:rPr lang="hu-HU" dirty="0" err="1" smtClean="0"/>
              <a:t>difficult</a:t>
            </a:r>
            <a:r>
              <a:rPr lang="hu-HU" dirty="0" smtClean="0"/>
              <a:t>, it is </a:t>
            </a:r>
            <a:r>
              <a:rPr lang="hu-HU" dirty="0" err="1" smtClean="0"/>
              <a:t>advisable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start a limited </a:t>
            </a:r>
            <a:r>
              <a:rPr lang="hu-HU" dirty="0" err="1" smtClean="0"/>
              <a:t>liability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, </a:t>
            </a:r>
            <a:r>
              <a:rPr lang="hu-HU" dirty="0" err="1" smtClean="0"/>
              <a:t>if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owners</a:t>
            </a:r>
            <a:r>
              <a:rPr lang="hu-HU" dirty="0" smtClean="0"/>
              <a:t> </a:t>
            </a:r>
            <a:r>
              <a:rPr lang="hu-HU" dirty="0" err="1" smtClean="0"/>
              <a:t>predict</a:t>
            </a:r>
            <a:r>
              <a:rPr lang="hu-HU" dirty="0" smtClean="0"/>
              <a:t> </a:t>
            </a:r>
            <a:r>
              <a:rPr lang="hu-HU" dirty="0" err="1" smtClean="0"/>
              <a:t>huger</a:t>
            </a:r>
            <a:r>
              <a:rPr lang="hu-HU" dirty="0"/>
              <a:t> </a:t>
            </a:r>
            <a:r>
              <a:rPr lang="hu-HU" dirty="0" err="1" smtClean="0"/>
              <a:t>money</a:t>
            </a:r>
            <a:r>
              <a:rPr lang="hu-HU" dirty="0" smtClean="0"/>
              <a:t> </a:t>
            </a:r>
            <a:r>
              <a:rPr lang="hu-HU" dirty="0" err="1" smtClean="0"/>
              <a:t>turnover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image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is </a:t>
            </a:r>
            <a:r>
              <a:rPr lang="hu-HU" dirty="0" err="1" smtClean="0"/>
              <a:t>essential</a:t>
            </a:r>
            <a:endParaRPr lang="hu-HU" dirty="0" smtClean="0"/>
          </a:p>
          <a:p>
            <a:r>
              <a:rPr lang="hu-HU" dirty="0" smtClean="0"/>
              <a:t>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starting a LLC  a </a:t>
            </a:r>
            <a:r>
              <a:rPr lang="hu-HU" dirty="0" err="1" smtClean="0"/>
              <a:t>bigger</a:t>
            </a:r>
            <a:r>
              <a:rPr lang="hu-HU" dirty="0" smtClean="0"/>
              <a:t> starting cost is </a:t>
            </a:r>
            <a:r>
              <a:rPr lang="hu-HU" dirty="0" err="1" smtClean="0"/>
              <a:t>needed</a:t>
            </a:r>
            <a:r>
              <a:rPr lang="hu-HU" dirty="0" smtClean="0"/>
              <a:t>, </a:t>
            </a:r>
            <a:r>
              <a:rPr lang="hu-HU" dirty="0" err="1" smtClean="0"/>
              <a:t>although</a:t>
            </a:r>
            <a:r>
              <a:rPr lang="hu-HU" dirty="0" smtClean="0"/>
              <a:t>  it </a:t>
            </a:r>
            <a:r>
              <a:rPr lang="hu-HU" dirty="0" err="1" smtClean="0"/>
              <a:t>provides</a:t>
            </a:r>
            <a:r>
              <a:rPr lang="hu-HU" dirty="0" smtClean="0"/>
              <a:t> a </a:t>
            </a:r>
            <a:r>
              <a:rPr lang="hu-HU" dirty="0" err="1" smtClean="0"/>
              <a:t>safer</a:t>
            </a:r>
            <a:r>
              <a:rPr lang="hu-HU" dirty="0" smtClean="0"/>
              <a:t> </a:t>
            </a:r>
            <a:r>
              <a:rPr lang="hu-HU" dirty="0" err="1" smtClean="0"/>
              <a:t>financial</a:t>
            </a:r>
            <a:r>
              <a:rPr lang="hu-HU" dirty="0" smtClean="0"/>
              <a:t> </a:t>
            </a:r>
            <a:r>
              <a:rPr lang="hu-HU" dirty="0" err="1" smtClean="0"/>
              <a:t>background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clients</a:t>
            </a:r>
            <a:r>
              <a:rPr lang="hu-HU" dirty="0" smtClean="0"/>
              <a:t> , it shows a </a:t>
            </a:r>
            <a:r>
              <a:rPr lang="hu-HU" dirty="0" err="1" smtClean="0"/>
              <a:t>serious</a:t>
            </a:r>
            <a:r>
              <a:rPr lang="hu-HU" dirty="0" smtClean="0"/>
              <a:t> </a:t>
            </a:r>
            <a:r>
              <a:rPr lang="hu-HU" dirty="0" err="1" smtClean="0"/>
              <a:t>attitude</a:t>
            </a:r>
            <a:endParaRPr lang="hu-HU" dirty="0" smtClean="0"/>
          </a:p>
          <a:p>
            <a:r>
              <a:rPr lang="hu-HU" dirty="0" err="1" smtClean="0"/>
              <a:t>Nowadays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starting cost is min. </a:t>
            </a:r>
            <a:r>
              <a:rPr lang="hu-HU" dirty="0" smtClean="0"/>
              <a:t>3,000,000 </a:t>
            </a:r>
            <a:r>
              <a:rPr lang="hu-HU" dirty="0" smtClean="0"/>
              <a:t>Ft</a:t>
            </a:r>
            <a:endParaRPr lang="hu-HU" dirty="0"/>
          </a:p>
        </p:txBody>
      </p:sp>
      <p:pic>
        <p:nvPicPr>
          <p:cNvPr id="4" name="Picture 2" descr="Kapcsolódó ké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05064"/>
            <a:ext cx="4898498" cy="265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727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Public limited </a:t>
            </a:r>
            <a:r>
              <a:rPr lang="hu-HU" dirty="0" err="1" smtClean="0"/>
              <a:t>company</a:t>
            </a:r>
            <a:r>
              <a:rPr lang="hu-HU" dirty="0" smtClean="0"/>
              <a:t>: a business </a:t>
            </a:r>
            <a:r>
              <a:rPr lang="hu-HU" dirty="0" err="1" smtClean="0"/>
              <a:t>organization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 </a:t>
            </a:r>
            <a:r>
              <a:rPr lang="hu-HU" dirty="0" err="1" smtClean="0"/>
              <a:t>borns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a </a:t>
            </a:r>
            <a:r>
              <a:rPr lang="hu-HU" dirty="0" err="1" smtClean="0"/>
              <a:t>fund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/>
              <a:t> </a:t>
            </a:r>
            <a:r>
              <a:rPr lang="hu-HU" dirty="0" err="1" smtClean="0"/>
              <a:t>was</a:t>
            </a:r>
            <a:r>
              <a:rPr lang="hu-HU" dirty="0" smtClean="0"/>
              <a:t> made </a:t>
            </a:r>
            <a:r>
              <a:rPr lang="hu-HU" dirty="0" err="1" smtClean="0"/>
              <a:t>by</a:t>
            </a:r>
            <a:r>
              <a:rPr lang="hu-HU" dirty="0" smtClean="0"/>
              <a:t>   </a:t>
            </a:r>
            <a:r>
              <a:rPr lang="hu-HU" dirty="0" err="1" smtClean="0"/>
              <a:t>pretermined</a:t>
            </a:r>
            <a:r>
              <a:rPr lang="hu-HU" dirty="0" smtClean="0"/>
              <a:t> </a:t>
            </a:r>
            <a:r>
              <a:rPr lang="hu-HU" dirty="0" err="1" smtClean="0"/>
              <a:t>number</a:t>
            </a:r>
            <a:r>
              <a:rPr lang="hu-HU" dirty="0" smtClean="0"/>
              <a:t> and par </a:t>
            </a:r>
            <a:r>
              <a:rPr lang="hu-HU" dirty="0" err="1" smtClean="0"/>
              <a:t>value</a:t>
            </a:r>
            <a:r>
              <a:rPr lang="hu-HU" dirty="0" smtClean="0"/>
              <a:t> of </a:t>
            </a:r>
            <a:r>
              <a:rPr lang="hu-HU" dirty="0" err="1" smtClean="0"/>
              <a:t>shares</a:t>
            </a:r>
            <a:endParaRPr lang="hu-HU" dirty="0" smtClean="0"/>
          </a:p>
          <a:p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functional</a:t>
            </a:r>
            <a:r>
              <a:rPr lang="hu-HU" dirty="0" smtClean="0"/>
              <a:t> </a:t>
            </a:r>
            <a:r>
              <a:rPr lang="hu-HU" dirty="0" err="1" smtClean="0"/>
              <a:t>form</a:t>
            </a:r>
            <a:r>
              <a:rPr lang="hu-HU" dirty="0" smtClean="0"/>
              <a:t> we </a:t>
            </a:r>
            <a:r>
              <a:rPr lang="hu-HU" dirty="0" err="1" smtClean="0"/>
              <a:t>distinguish</a:t>
            </a:r>
            <a:r>
              <a:rPr lang="hu-HU" dirty="0" smtClean="0"/>
              <a:t> </a:t>
            </a:r>
            <a:r>
              <a:rPr lang="hu-HU" dirty="0" err="1" smtClean="0"/>
              <a:t>open</a:t>
            </a:r>
            <a:r>
              <a:rPr lang="hu-HU" dirty="0" smtClean="0"/>
              <a:t> and </a:t>
            </a:r>
            <a:r>
              <a:rPr lang="hu-HU" dirty="0" err="1" smtClean="0"/>
              <a:t>closed</a:t>
            </a:r>
            <a:r>
              <a:rPr lang="hu-HU" dirty="0" smtClean="0"/>
              <a:t> </a:t>
            </a:r>
            <a:r>
              <a:rPr lang="hu-HU" dirty="0" err="1"/>
              <a:t>p</a:t>
            </a:r>
            <a:r>
              <a:rPr lang="hu-HU" dirty="0" err="1" smtClean="0"/>
              <a:t>ublic</a:t>
            </a:r>
            <a:r>
              <a:rPr lang="hu-HU" dirty="0" smtClean="0"/>
              <a:t> limited </a:t>
            </a:r>
            <a:r>
              <a:rPr lang="hu-HU" dirty="0" err="1" smtClean="0"/>
              <a:t>companies</a:t>
            </a:r>
            <a:r>
              <a:rPr lang="hu-HU" dirty="0" smtClean="0"/>
              <a:t>,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open</a:t>
            </a:r>
            <a:r>
              <a:rPr lang="hu-HU" dirty="0" smtClean="0"/>
              <a:t> </a:t>
            </a:r>
            <a:r>
              <a:rPr lang="hu-HU" dirty="0" err="1" smtClean="0"/>
              <a:t>ones</a:t>
            </a:r>
            <a:r>
              <a:rPr lang="hu-HU" dirty="0" smtClean="0"/>
              <a:t> </a:t>
            </a:r>
            <a:r>
              <a:rPr lang="hu-HU" dirty="0" err="1" smtClean="0"/>
              <a:t>tend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be </a:t>
            </a:r>
            <a:r>
              <a:rPr lang="hu-HU" dirty="0" err="1" smtClean="0"/>
              <a:t>giant</a:t>
            </a:r>
            <a:r>
              <a:rPr lang="hu-HU" dirty="0" smtClean="0"/>
              <a:t> </a:t>
            </a:r>
            <a:r>
              <a:rPr lang="hu-HU" dirty="0" err="1" smtClean="0"/>
              <a:t>companies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closed</a:t>
            </a:r>
            <a:r>
              <a:rPr lang="hu-HU" dirty="0" smtClean="0"/>
              <a:t> </a:t>
            </a:r>
            <a:r>
              <a:rPr lang="hu-HU" dirty="0" err="1" smtClean="0"/>
              <a:t>ones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usually</a:t>
            </a:r>
            <a:r>
              <a:rPr lang="hu-HU" dirty="0" smtClean="0"/>
              <a:t> </a:t>
            </a:r>
            <a:r>
              <a:rPr lang="hu-HU" dirty="0" err="1" smtClean="0"/>
              <a:t>middle</a:t>
            </a:r>
            <a:r>
              <a:rPr lang="hu-HU" dirty="0" smtClean="0"/>
              <a:t> </a:t>
            </a:r>
            <a:r>
              <a:rPr lang="hu-HU" dirty="0" err="1" smtClean="0"/>
              <a:t>sized</a:t>
            </a:r>
            <a:r>
              <a:rPr lang="hu-HU" dirty="0" smtClean="0"/>
              <a:t> 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767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Profit </a:t>
            </a:r>
            <a:r>
              <a:rPr lang="hu-HU" dirty="0" err="1" smtClean="0"/>
              <a:t>oriented</a:t>
            </a:r>
            <a:r>
              <a:rPr lang="hu-HU" dirty="0" smtClean="0"/>
              <a:t> </a:t>
            </a:r>
            <a:r>
              <a:rPr lang="hu-HU" dirty="0" err="1"/>
              <a:t>s</a:t>
            </a:r>
            <a:r>
              <a:rPr lang="hu-HU" dirty="0" err="1" smtClean="0"/>
              <a:t>tructures</a:t>
            </a:r>
            <a:r>
              <a:rPr lang="hu-HU" dirty="0" smtClean="0"/>
              <a:t> </a:t>
            </a:r>
            <a:r>
              <a:rPr lang="hu-HU" dirty="0" smtClean="0"/>
              <a:t>of </a:t>
            </a:r>
            <a:r>
              <a:rPr lang="hu-HU" dirty="0" err="1" smtClean="0"/>
              <a:t>enterprises</a:t>
            </a:r>
            <a:r>
              <a:rPr lang="hu-HU" dirty="0" smtClean="0"/>
              <a:t> </a:t>
            </a:r>
            <a:r>
              <a:rPr lang="hu-HU" dirty="0" err="1" smtClean="0"/>
              <a:t>nowadays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proprietorship</a:t>
            </a:r>
            <a:endParaRPr lang="hu-HU" dirty="0" smtClean="0"/>
          </a:p>
          <a:p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endParaRPr lang="hu-HU" dirty="0" smtClean="0"/>
          </a:p>
          <a:p>
            <a:r>
              <a:rPr lang="hu-HU" dirty="0" smtClean="0"/>
              <a:t>General </a:t>
            </a:r>
            <a:r>
              <a:rPr lang="hu-HU" dirty="0" err="1" smtClean="0"/>
              <a:t>partnership</a:t>
            </a:r>
            <a:endParaRPr lang="hu-HU" dirty="0" smtClean="0"/>
          </a:p>
          <a:p>
            <a:r>
              <a:rPr lang="hu-HU" dirty="0" smtClean="0"/>
              <a:t>Limited </a:t>
            </a:r>
            <a:r>
              <a:rPr lang="hu-HU" dirty="0" err="1" smtClean="0"/>
              <a:t>partnership</a:t>
            </a:r>
            <a:endParaRPr lang="hu-HU" dirty="0" smtClean="0"/>
          </a:p>
          <a:p>
            <a:r>
              <a:rPr lang="hu-HU" dirty="0" smtClean="0"/>
              <a:t>Limited </a:t>
            </a:r>
            <a:r>
              <a:rPr lang="hu-HU" dirty="0" err="1" smtClean="0"/>
              <a:t>Liability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endParaRPr lang="hu-HU" dirty="0" smtClean="0"/>
          </a:p>
          <a:p>
            <a:r>
              <a:rPr lang="hu-HU" dirty="0" smtClean="0"/>
              <a:t>Public limited </a:t>
            </a:r>
            <a:r>
              <a:rPr lang="hu-HU" dirty="0" err="1" smtClean="0"/>
              <a:t>company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05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Companies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be </a:t>
            </a:r>
            <a:r>
              <a:rPr lang="hu-HU" dirty="0" err="1" smtClean="0"/>
              <a:t>started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minimal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capital</a:t>
            </a:r>
            <a:r>
              <a:rPr lang="hu-HU" dirty="0">
                <a:solidFill>
                  <a:schemeClr val="tx2"/>
                </a:solidFill>
              </a:rPr>
              <a:t> </a:t>
            </a:r>
            <a:r>
              <a:rPr lang="hu-HU" dirty="0" smtClean="0">
                <a:solidFill>
                  <a:schemeClr val="tx2"/>
                </a:solidFill>
              </a:rPr>
              <a:t>and  </a:t>
            </a:r>
            <a:r>
              <a:rPr lang="hu-HU" dirty="0" err="1" smtClean="0">
                <a:solidFill>
                  <a:schemeClr val="tx2"/>
                </a:solidFill>
              </a:rPr>
              <a:t>simple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electronic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administration</a:t>
            </a:r>
            <a:r>
              <a:rPr lang="hu-HU" dirty="0" smtClean="0">
                <a:solidFill>
                  <a:schemeClr val="tx2"/>
                </a:solidFill>
              </a:rPr>
              <a:t>  </a:t>
            </a:r>
            <a:r>
              <a:rPr lang="hu-HU" dirty="0" err="1" smtClean="0">
                <a:solidFill>
                  <a:schemeClr val="tx2"/>
                </a:solidFill>
              </a:rPr>
              <a:t>for</a:t>
            </a:r>
            <a:r>
              <a:rPr lang="hu-HU" dirty="0" smtClean="0">
                <a:solidFill>
                  <a:schemeClr val="tx2"/>
                </a:solidFill>
              </a:rPr>
              <a:t> free, it </a:t>
            </a:r>
            <a:r>
              <a:rPr lang="hu-HU" dirty="0" err="1" smtClean="0">
                <a:solidFill>
                  <a:schemeClr val="tx2"/>
                </a:solidFill>
              </a:rPr>
              <a:t>does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not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have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legal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personality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but</a:t>
            </a:r>
            <a:r>
              <a:rPr lang="hu-HU" dirty="0" smtClean="0">
                <a:solidFill>
                  <a:schemeClr val="tx2"/>
                </a:solidFill>
              </a:rPr>
              <a:t> it is </a:t>
            </a:r>
            <a:r>
              <a:rPr lang="hu-HU" dirty="0" err="1" smtClean="0">
                <a:solidFill>
                  <a:schemeClr val="tx2"/>
                </a:solidFill>
              </a:rPr>
              <a:t>inheritable</a:t>
            </a:r>
            <a:endParaRPr lang="hu-HU" dirty="0" smtClean="0">
              <a:solidFill>
                <a:schemeClr val="tx2"/>
              </a:solidFill>
            </a:endParaRPr>
          </a:p>
          <a:p>
            <a:endParaRPr lang="hu-HU" dirty="0" smtClean="0"/>
          </a:p>
          <a:p>
            <a:r>
              <a:rPr lang="hu-HU" dirty="0" err="1" smtClean="0"/>
              <a:t>There</a:t>
            </a:r>
            <a:r>
              <a:rPr lang="hu-HU" dirty="0" smtClean="0"/>
              <a:t> is a </a:t>
            </a:r>
            <a:r>
              <a:rPr lang="hu-HU" dirty="0" err="1" smtClean="0"/>
              <a:t>possibility</a:t>
            </a:r>
            <a:r>
              <a:rPr lang="hu-HU" dirty="0" smtClean="0"/>
              <a:t> of </a:t>
            </a:r>
            <a:r>
              <a:rPr lang="hu-HU" dirty="0" err="1" smtClean="0"/>
              <a:t>transforming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</a:t>
            </a:r>
            <a:r>
              <a:rPr lang="hu-HU" dirty="0" smtClean="0">
                <a:solidFill>
                  <a:schemeClr val="tx2"/>
                </a:solidFill>
              </a:rPr>
              <a:t>a  business </a:t>
            </a:r>
            <a:r>
              <a:rPr lang="hu-HU" dirty="0" err="1" smtClean="0">
                <a:solidFill>
                  <a:schemeClr val="tx2"/>
                </a:solidFill>
              </a:rPr>
              <a:t>organization</a:t>
            </a:r>
            <a:endParaRPr lang="hu-HU" dirty="0">
              <a:solidFill>
                <a:schemeClr val="tx2"/>
              </a:solidFill>
            </a:endParaRPr>
          </a:p>
        </p:txBody>
      </p:sp>
      <p:pic>
        <p:nvPicPr>
          <p:cNvPr id="4" name="Picture 2" descr="Képtalálat a következőre: „egyéni vállalkozás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18" y="4725144"/>
            <a:ext cx="1909882" cy="135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7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0"/>
            <a:ext cx="7315200" cy="1154097"/>
          </a:xfrm>
        </p:spPr>
        <p:txBody>
          <a:bodyPr>
            <a:normAutofit/>
          </a:bodyPr>
          <a:lstStyle/>
          <a:p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‚The </a:t>
            </a:r>
            <a:r>
              <a:rPr lang="hu-HU" sz="2000" b="1" i="1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way</a:t>
            </a:r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is </a:t>
            </a:r>
            <a:r>
              <a:rPr lang="hu-HU" sz="2000" b="1" i="1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long</a:t>
            </a:r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and </a:t>
            </a:r>
            <a:r>
              <a:rPr lang="hu-HU" sz="2000" b="1" i="1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full</a:t>
            </a:r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hu-HU" sz="2000" b="1" i="1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with</a:t>
            </a:r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hu-HU" sz="2000" b="1" i="1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troubles</a:t>
            </a:r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, </a:t>
            </a:r>
            <a:r>
              <a:rPr lang="hu-HU" sz="2000" b="1" i="1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but</a:t>
            </a:r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hu-HU" sz="2000" b="1" i="1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the</a:t>
            </a:r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profit is </a:t>
            </a:r>
            <a:r>
              <a:rPr lang="hu-HU" sz="2000" b="1" i="1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waiting</a:t>
            </a:r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hu-HU" sz="2000" b="1" i="1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for</a:t>
            </a:r>
            <a:r>
              <a:rPr lang="hu-HU" sz="2000" b="1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me’</a:t>
            </a:r>
            <a:endParaRPr lang="hu-HU" sz="2000" b="1" i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2924944"/>
            <a:ext cx="7315200" cy="3539527"/>
          </a:xfrm>
        </p:spPr>
        <p:txBody>
          <a:bodyPr/>
          <a:lstStyle/>
          <a:p>
            <a:r>
              <a:rPr lang="hu-HU" dirty="0" smtClean="0"/>
              <a:t>It is </a:t>
            </a:r>
            <a:r>
              <a:rPr lang="hu-HU" dirty="0" err="1" smtClean="0"/>
              <a:t>advisable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start an </a:t>
            </a:r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proprietorship</a:t>
            </a:r>
            <a:r>
              <a:rPr lang="hu-HU" dirty="0" smtClean="0"/>
              <a:t> </a:t>
            </a:r>
            <a:r>
              <a:rPr lang="hu-HU" dirty="0" err="1" smtClean="0"/>
              <a:t>if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is no </a:t>
            </a:r>
            <a:r>
              <a:rPr lang="hu-HU" dirty="0" err="1" smtClean="0"/>
              <a:t>turnover</a:t>
            </a:r>
            <a:r>
              <a:rPr lang="hu-HU" dirty="0" smtClean="0"/>
              <a:t>  and/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is </a:t>
            </a:r>
            <a:r>
              <a:rPr lang="hu-HU" dirty="0" err="1" smtClean="0"/>
              <a:t>enough</a:t>
            </a:r>
            <a:r>
              <a:rPr lang="hu-HU" dirty="0" smtClean="0"/>
              <a:t> cost,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every</a:t>
            </a:r>
            <a:r>
              <a:rPr lang="hu-HU" dirty="0" smtClean="0"/>
              <a:t> </a:t>
            </a:r>
            <a:r>
              <a:rPr lang="hu-HU" dirty="0" err="1" smtClean="0"/>
              <a:t>debit</a:t>
            </a:r>
            <a:r>
              <a:rPr lang="hu-HU" dirty="0" smtClean="0"/>
              <a:t> </a:t>
            </a:r>
            <a:r>
              <a:rPr lang="hu-HU" dirty="0" err="1" smtClean="0"/>
              <a:t>comes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property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Sales</a:t>
            </a:r>
            <a:endParaRPr lang="hu-HU" dirty="0">
              <a:solidFill>
                <a:schemeClr val="tx2"/>
              </a:solidFill>
            </a:endParaRPr>
          </a:p>
        </p:txBody>
      </p:sp>
      <p:pic>
        <p:nvPicPr>
          <p:cNvPr id="4" name="Picture 2" descr="Képtalálat a következőre: „taxes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34025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42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7686" y="620688"/>
            <a:ext cx="7315200" cy="3539527"/>
          </a:xfrm>
        </p:spPr>
        <p:txBody>
          <a:bodyPr/>
          <a:lstStyle/>
          <a:p>
            <a:r>
              <a:rPr lang="hu-HU" dirty="0" smtClean="0"/>
              <a:t>An </a:t>
            </a:r>
            <a:r>
              <a:rPr lang="hu-HU" dirty="0" err="1" smtClean="0">
                <a:solidFill>
                  <a:schemeClr val="tx2"/>
                </a:solidFill>
              </a:rPr>
              <a:t>individual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company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/>
              <a:t>comes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be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transformation</a:t>
            </a:r>
            <a:r>
              <a:rPr lang="hu-HU" dirty="0" smtClean="0"/>
              <a:t> of an </a:t>
            </a:r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proprietorship</a:t>
            </a:r>
            <a:endParaRPr lang="hu-HU" dirty="0" smtClean="0"/>
          </a:p>
          <a:p>
            <a:r>
              <a:rPr lang="hu-HU" dirty="0" smtClean="0"/>
              <a:t>The </a:t>
            </a:r>
            <a:r>
              <a:rPr lang="hu-HU" dirty="0" err="1" smtClean="0"/>
              <a:t>notification</a:t>
            </a:r>
            <a:r>
              <a:rPr lang="hu-HU" dirty="0" smtClean="0"/>
              <a:t> of an </a:t>
            </a:r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proprietorship</a:t>
            </a:r>
            <a:r>
              <a:rPr lang="hu-HU" dirty="0" smtClean="0"/>
              <a:t> is </a:t>
            </a:r>
            <a:r>
              <a:rPr lang="hu-HU" dirty="0" err="1" smtClean="0"/>
              <a:t>quick</a:t>
            </a:r>
            <a:r>
              <a:rPr lang="hu-HU" dirty="0" smtClean="0"/>
              <a:t> and </a:t>
            </a:r>
            <a:r>
              <a:rPr lang="hu-HU" dirty="0" err="1" smtClean="0"/>
              <a:t>easy</a:t>
            </a:r>
            <a:r>
              <a:rPr lang="hu-HU" dirty="0" smtClean="0"/>
              <a:t>, it is </a:t>
            </a:r>
            <a:r>
              <a:rPr lang="hu-HU" dirty="0" err="1" smtClean="0"/>
              <a:t>possible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start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next</a:t>
            </a:r>
            <a:r>
              <a:rPr lang="hu-HU" dirty="0" smtClean="0"/>
              <a:t> </a:t>
            </a:r>
            <a:r>
              <a:rPr lang="hu-HU" dirty="0" err="1" smtClean="0"/>
              <a:t>day</a:t>
            </a:r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4" name="Picture 2" descr="Képtalálat a következőre: „business lawyer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686174"/>
            <a:ext cx="4752975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984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The </a:t>
            </a:r>
            <a:r>
              <a:rPr lang="hu-HU" dirty="0" err="1" smtClean="0"/>
              <a:t>responsibility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be </a:t>
            </a:r>
            <a:r>
              <a:rPr lang="hu-HU" dirty="0" smtClean="0">
                <a:solidFill>
                  <a:schemeClr val="tx2"/>
                </a:solidFill>
              </a:rPr>
              <a:t>limited </a:t>
            </a:r>
            <a:r>
              <a:rPr lang="hu-HU" dirty="0" err="1" smtClean="0">
                <a:solidFill>
                  <a:schemeClr val="tx2"/>
                </a:solidFill>
              </a:rPr>
              <a:t>or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unlimited</a:t>
            </a:r>
            <a:r>
              <a:rPr lang="hu-HU" dirty="0" smtClean="0"/>
              <a:t>, it </a:t>
            </a:r>
            <a:r>
              <a:rPr lang="hu-HU" dirty="0" err="1" smtClean="0"/>
              <a:t>depends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contractor’s</a:t>
            </a:r>
            <a:r>
              <a:rPr lang="hu-HU" dirty="0" smtClean="0"/>
              <a:t> </a:t>
            </a:r>
            <a:r>
              <a:rPr lang="hu-HU" dirty="0" err="1" smtClean="0"/>
              <a:t>will</a:t>
            </a:r>
            <a:endParaRPr lang="hu-HU" dirty="0" smtClean="0"/>
          </a:p>
          <a:p>
            <a:r>
              <a:rPr lang="hu-HU" dirty="0" smtClean="0"/>
              <a:t>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limited </a:t>
            </a:r>
            <a:r>
              <a:rPr lang="hu-HU" dirty="0" err="1" smtClean="0"/>
              <a:t>responsibilty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the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amount</a:t>
            </a:r>
            <a:r>
              <a:rPr lang="hu-HU" dirty="0" smtClean="0">
                <a:solidFill>
                  <a:schemeClr val="tx2"/>
                </a:solidFill>
              </a:rPr>
              <a:t> of </a:t>
            </a:r>
            <a:r>
              <a:rPr lang="hu-HU" dirty="0" err="1" smtClean="0">
                <a:solidFill>
                  <a:schemeClr val="tx2"/>
                </a:solidFill>
              </a:rPr>
              <a:t>additional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payment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smtClean="0"/>
              <a:t>has </a:t>
            </a:r>
            <a:r>
              <a:rPr lang="hu-HU" dirty="0" err="1" smtClean="0"/>
              <a:t>to</a:t>
            </a:r>
            <a:r>
              <a:rPr lang="hu-HU" dirty="0" smtClean="0"/>
              <a:t> be </a:t>
            </a:r>
            <a:r>
              <a:rPr lang="hu-HU" dirty="0" err="1" smtClean="0"/>
              <a:t>determined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Statue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0020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8514" y="351999"/>
            <a:ext cx="7315200" cy="3539527"/>
          </a:xfrm>
        </p:spPr>
        <p:txBody>
          <a:bodyPr/>
          <a:lstStyle/>
          <a:p>
            <a:r>
              <a:rPr lang="hu-HU" dirty="0" smtClean="0"/>
              <a:t>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transformation</a:t>
            </a:r>
            <a:r>
              <a:rPr lang="hu-HU" dirty="0" smtClean="0"/>
              <a:t> of an </a:t>
            </a:r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, </a:t>
            </a:r>
            <a:r>
              <a:rPr lang="hu-HU" dirty="0" err="1" smtClean="0"/>
              <a:t>e.g</a:t>
            </a:r>
            <a:r>
              <a:rPr lang="hu-HU" dirty="0" smtClean="0"/>
              <a:t>. </a:t>
            </a:r>
            <a:r>
              <a:rPr lang="hu-HU" dirty="0" err="1" smtClean="0"/>
              <a:t>after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trasnformation</a:t>
            </a:r>
            <a:r>
              <a:rPr lang="hu-HU" dirty="0" smtClean="0"/>
              <a:t> </a:t>
            </a:r>
            <a:r>
              <a:rPr lang="hu-HU" dirty="0" smtClean="0"/>
              <a:t>of  an ‚eva’ </a:t>
            </a:r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proprietorship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has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wait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for</a:t>
            </a:r>
            <a:r>
              <a:rPr lang="hu-HU" dirty="0" smtClean="0">
                <a:solidFill>
                  <a:schemeClr val="tx2"/>
                </a:solidFill>
              </a:rPr>
              <a:t> 2 </a:t>
            </a:r>
            <a:r>
              <a:rPr lang="hu-HU" dirty="0" err="1" smtClean="0">
                <a:solidFill>
                  <a:schemeClr val="tx2"/>
                </a:solidFill>
              </a:rPr>
              <a:t>years</a:t>
            </a:r>
            <a:r>
              <a:rPr lang="hu-HU" dirty="0">
                <a:solidFill>
                  <a:schemeClr val="tx2"/>
                </a:solidFill>
              </a:rPr>
              <a:t> </a:t>
            </a:r>
            <a:r>
              <a:rPr lang="hu-HU" dirty="0" err="1" smtClean="0"/>
              <a:t>until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individual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get</a:t>
            </a:r>
            <a:r>
              <a:rPr lang="hu-HU" dirty="0" smtClean="0"/>
              <a:t> an ‚eva’-</a:t>
            </a:r>
            <a:r>
              <a:rPr lang="hu-HU" dirty="0" err="1" smtClean="0"/>
              <a:t>membership</a:t>
            </a:r>
            <a:r>
              <a:rPr lang="hu-HU" dirty="0" smtClean="0"/>
              <a:t> </a:t>
            </a:r>
          </a:p>
          <a:p>
            <a:endParaRPr lang="hu-HU" dirty="0"/>
          </a:p>
        </p:txBody>
      </p:sp>
      <p:pic>
        <p:nvPicPr>
          <p:cNvPr id="4" name="Picture 2" descr="Képtalálat a következőre: „business problems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3"/>
            <a:ext cx="4540125" cy="3024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161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2"/>
                </a:solidFill>
              </a:rPr>
              <a:t>General </a:t>
            </a:r>
            <a:r>
              <a:rPr lang="hu-HU" dirty="0" err="1" smtClean="0">
                <a:solidFill>
                  <a:schemeClr val="tx2"/>
                </a:solidFill>
              </a:rPr>
              <a:t>partnership</a:t>
            </a:r>
            <a:r>
              <a:rPr lang="hu-HU" dirty="0" smtClean="0"/>
              <a:t>: </a:t>
            </a:r>
            <a:r>
              <a:rPr lang="hu-HU" dirty="0" err="1" smtClean="0"/>
              <a:t>usually</a:t>
            </a:r>
            <a:r>
              <a:rPr lang="hu-HU" dirty="0" smtClean="0"/>
              <a:t> </a:t>
            </a:r>
            <a:r>
              <a:rPr lang="hu-HU" dirty="0" err="1" smtClean="0"/>
              <a:t>family</a:t>
            </a:r>
            <a:r>
              <a:rPr lang="hu-HU" dirty="0" smtClean="0"/>
              <a:t> </a:t>
            </a:r>
            <a:r>
              <a:rPr lang="hu-HU" dirty="0" err="1" smtClean="0"/>
              <a:t>run</a:t>
            </a:r>
            <a:r>
              <a:rPr lang="hu-HU" dirty="0" smtClean="0"/>
              <a:t> businesses</a:t>
            </a:r>
          </a:p>
          <a:p>
            <a:r>
              <a:rPr lang="hu-HU" dirty="0" smtClean="0"/>
              <a:t> 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institution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least</a:t>
            </a:r>
            <a:r>
              <a:rPr lang="hu-HU" dirty="0" smtClean="0"/>
              <a:t> 2 </a:t>
            </a:r>
            <a:r>
              <a:rPr lang="hu-HU" dirty="0" err="1" smtClean="0"/>
              <a:t>members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needed</a:t>
            </a:r>
            <a:r>
              <a:rPr lang="hu-HU" dirty="0" smtClean="0"/>
              <a:t> </a:t>
            </a:r>
            <a:r>
              <a:rPr lang="hu-HU" dirty="0" err="1" smtClean="0"/>
              <a:t>who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pay</a:t>
            </a:r>
            <a:r>
              <a:rPr lang="hu-HU" dirty="0" smtClean="0"/>
              <a:t>  </a:t>
            </a:r>
            <a:r>
              <a:rPr lang="hu-HU" dirty="0" err="1" smtClean="0"/>
              <a:t>contribution</a:t>
            </a:r>
            <a:r>
              <a:rPr lang="hu-HU" dirty="0" smtClean="0"/>
              <a:t> of </a:t>
            </a:r>
            <a:r>
              <a:rPr lang="hu-HU" dirty="0" err="1" smtClean="0"/>
              <a:t>property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company</a:t>
            </a:r>
            <a:endParaRPr lang="hu-HU" dirty="0" smtClean="0"/>
          </a:p>
          <a:p>
            <a:r>
              <a:rPr lang="hu-HU" dirty="0" smtClean="0"/>
              <a:t>It is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popular</a:t>
            </a:r>
            <a:r>
              <a:rPr lang="hu-HU" dirty="0" smtClean="0"/>
              <a:t> </a:t>
            </a:r>
            <a:r>
              <a:rPr lang="hu-HU" dirty="0" err="1" smtClean="0"/>
              <a:t>amongst</a:t>
            </a:r>
            <a:r>
              <a:rPr lang="hu-HU" dirty="0" smtClean="0"/>
              <a:t> </a:t>
            </a:r>
            <a:r>
              <a:rPr lang="hu-HU" dirty="0" err="1" smtClean="0"/>
              <a:t>people</a:t>
            </a:r>
            <a:r>
              <a:rPr lang="hu-HU" dirty="0" smtClean="0"/>
              <a:t> </a:t>
            </a:r>
            <a:r>
              <a:rPr lang="hu-HU" dirty="0" err="1" smtClean="0"/>
              <a:t>nowadays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4539596"/>
            <a:ext cx="2798307" cy="245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9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476672"/>
            <a:ext cx="7315200" cy="3539527"/>
          </a:xfrm>
        </p:spPr>
        <p:txBody>
          <a:bodyPr/>
          <a:lstStyle/>
          <a:p>
            <a:r>
              <a:rPr lang="hu-HU" dirty="0" smtClean="0">
                <a:solidFill>
                  <a:schemeClr val="tx2"/>
                </a:solidFill>
              </a:rPr>
              <a:t>Limited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partnership</a:t>
            </a:r>
            <a:r>
              <a:rPr lang="hu-HU" dirty="0" smtClean="0"/>
              <a:t> :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kind</a:t>
            </a:r>
            <a:r>
              <a:rPr lang="hu-HU" dirty="0" smtClean="0"/>
              <a:t> of business is a </a:t>
            </a:r>
            <a:r>
              <a:rPr lang="hu-HU" dirty="0" err="1" smtClean="0"/>
              <a:t>combination</a:t>
            </a:r>
            <a:r>
              <a:rPr lang="hu-HU" dirty="0" smtClean="0"/>
              <a:t> of an </a:t>
            </a:r>
            <a:r>
              <a:rPr lang="hu-HU" dirty="0" err="1" smtClean="0">
                <a:solidFill>
                  <a:schemeClr val="tx2"/>
                </a:solidFill>
              </a:rPr>
              <a:t>individual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proprietorship</a:t>
            </a:r>
            <a:r>
              <a:rPr lang="hu-HU" dirty="0" smtClean="0"/>
              <a:t> and  a </a:t>
            </a:r>
            <a:r>
              <a:rPr lang="hu-HU" dirty="0" smtClean="0">
                <a:solidFill>
                  <a:schemeClr val="tx2"/>
                </a:solidFill>
              </a:rPr>
              <a:t>limited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liability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company</a:t>
            </a:r>
            <a:endParaRPr lang="hu-HU" dirty="0" smtClean="0">
              <a:solidFill>
                <a:schemeClr val="tx2"/>
              </a:solidFill>
            </a:endParaRPr>
          </a:p>
          <a:p>
            <a:r>
              <a:rPr lang="hu-HU" dirty="0" err="1" smtClean="0"/>
              <a:t>Double</a:t>
            </a:r>
            <a:r>
              <a:rPr lang="hu-HU" dirty="0" smtClean="0"/>
              <a:t> </a:t>
            </a:r>
            <a:r>
              <a:rPr lang="hu-HU" dirty="0" err="1" smtClean="0"/>
              <a:t>entry</a:t>
            </a:r>
            <a:r>
              <a:rPr lang="hu-HU" dirty="0" smtClean="0"/>
              <a:t> </a:t>
            </a:r>
            <a:r>
              <a:rPr lang="hu-HU" dirty="0" err="1" smtClean="0"/>
              <a:t>bookkeeping</a:t>
            </a:r>
            <a:r>
              <a:rPr lang="hu-HU" dirty="0" smtClean="0"/>
              <a:t> is </a:t>
            </a:r>
            <a:r>
              <a:rPr lang="hu-HU" dirty="0" err="1" smtClean="0">
                <a:solidFill>
                  <a:schemeClr val="tx2"/>
                </a:solidFill>
              </a:rPr>
              <a:t>compulsory</a:t>
            </a:r>
            <a:r>
              <a:rPr lang="hu-HU" dirty="0" smtClean="0"/>
              <a:t> and it is </a:t>
            </a:r>
            <a:r>
              <a:rPr lang="hu-HU" dirty="0" err="1" smtClean="0"/>
              <a:t>under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scope</a:t>
            </a:r>
            <a:r>
              <a:rPr lang="hu-HU" dirty="0" smtClean="0"/>
              <a:t> of </a:t>
            </a:r>
            <a:r>
              <a:rPr lang="hu-HU" dirty="0"/>
              <a:t>Accounting </a:t>
            </a:r>
            <a:r>
              <a:rPr lang="hu-HU" dirty="0" err="1"/>
              <a:t>act</a:t>
            </a:r>
            <a:r>
              <a:rPr lang="hu-HU" dirty="0"/>
              <a:t>  </a:t>
            </a:r>
          </a:p>
          <a:p>
            <a:r>
              <a:rPr lang="hu-HU" dirty="0" err="1" smtClean="0"/>
              <a:t>People</a:t>
            </a:r>
            <a:r>
              <a:rPr lang="hu-HU" dirty="0" smtClean="0"/>
              <a:t> </a:t>
            </a:r>
            <a:r>
              <a:rPr lang="hu-HU" dirty="0" err="1" smtClean="0"/>
              <a:t>consider</a:t>
            </a:r>
            <a:r>
              <a:rPr lang="hu-HU" dirty="0" smtClean="0"/>
              <a:t> it </a:t>
            </a:r>
            <a:r>
              <a:rPr lang="hu-HU" dirty="0" err="1" smtClean="0"/>
              <a:t>the</a:t>
            </a:r>
            <a:r>
              <a:rPr lang="hu-HU" dirty="0" smtClean="0"/>
              <a:t> most </a:t>
            </a:r>
            <a:r>
              <a:rPr lang="hu-HU" dirty="0" err="1" smtClean="0"/>
              <a:t>difficult</a:t>
            </a:r>
            <a:r>
              <a:rPr lang="hu-HU" dirty="0" smtClean="0"/>
              <a:t> </a:t>
            </a:r>
            <a:r>
              <a:rPr lang="hu-HU" dirty="0" err="1" smtClean="0"/>
              <a:t>kind</a:t>
            </a:r>
            <a:r>
              <a:rPr lang="hu-HU" dirty="0" smtClean="0"/>
              <a:t> of business </a:t>
            </a:r>
            <a:r>
              <a:rPr lang="hu-HU" dirty="0" err="1" smtClean="0"/>
              <a:t>form</a:t>
            </a:r>
            <a:r>
              <a:rPr lang="hu-HU" dirty="0" smtClean="0"/>
              <a:t>, </a:t>
            </a:r>
            <a:r>
              <a:rPr lang="hu-HU" dirty="0" err="1" smtClean="0"/>
              <a:t>because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double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entry</a:t>
            </a:r>
            <a:r>
              <a:rPr lang="hu-HU" dirty="0" smtClean="0"/>
              <a:t> </a:t>
            </a:r>
            <a:r>
              <a:rPr lang="hu-HU" dirty="0" err="1" smtClean="0">
                <a:solidFill>
                  <a:schemeClr val="tx2"/>
                </a:solidFill>
              </a:rPr>
              <a:t>bookkeeping</a:t>
            </a:r>
            <a:r>
              <a:rPr lang="hu-HU" dirty="0" smtClean="0"/>
              <a:t>, and it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hu-HU" dirty="0" err="1" smtClean="0"/>
              <a:t>needs</a:t>
            </a:r>
            <a:r>
              <a:rPr lang="hu-HU" dirty="0" smtClean="0"/>
              <a:t> </a:t>
            </a:r>
            <a:r>
              <a:rPr lang="hu-HU" dirty="0" err="1" smtClean="0"/>
              <a:t>special</a:t>
            </a:r>
            <a:r>
              <a:rPr lang="hu-HU" dirty="0" smtClean="0"/>
              <a:t> </a:t>
            </a:r>
            <a:r>
              <a:rPr lang="hu-HU" dirty="0" err="1" smtClean="0"/>
              <a:t>skills</a:t>
            </a:r>
            <a:r>
              <a:rPr lang="hu-HU" dirty="0" smtClean="0"/>
              <a:t>, </a:t>
            </a:r>
            <a:r>
              <a:rPr lang="hu-HU" dirty="0" err="1" smtClean="0"/>
              <a:t>experience</a:t>
            </a:r>
            <a:r>
              <a:rPr lang="hu-HU" dirty="0" smtClean="0"/>
              <a:t> and </a:t>
            </a:r>
            <a:r>
              <a:rPr lang="hu-HU" dirty="0" err="1" smtClean="0"/>
              <a:t>hard-working</a:t>
            </a:r>
            <a:r>
              <a:rPr lang="hu-HU" dirty="0" smtClean="0"/>
              <a:t> </a:t>
            </a:r>
          </a:p>
        </p:txBody>
      </p:sp>
      <p:pic>
        <p:nvPicPr>
          <p:cNvPr id="4" name="Picture 12" descr="Képtalálat a következőre: „hard work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8" y="3861048"/>
            <a:ext cx="4953000" cy="215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829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ávlat">
  <a:themeElements>
    <a:clrScheme name="Távlat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Klasszikus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ávla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180</TotalTime>
  <Words>437</Words>
  <Application>Microsoft Office PowerPoint</Application>
  <PresentationFormat>Diavetítés a képernyőre (4:3 oldalarány)</PresentationFormat>
  <Paragraphs>29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Baskerville Old Face</vt:lpstr>
      <vt:lpstr>Wingdings</vt:lpstr>
      <vt:lpstr>Távlat</vt:lpstr>
      <vt:lpstr>Patterns of enterprises</vt:lpstr>
      <vt:lpstr>Profit oriented structures of enterprises nowadays</vt:lpstr>
      <vt:lpstr>PowerPoint-bemutató</vt:lpstr>
      <vt:lpstr>‚The way is long and full with troubles, but the profit is waiting for me’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Vállalkozás fajták</dc:title>
  <dc:creator>Windows-felhasználó</dc:creator>
  <cp:lastModifiedBy>Péter</cp:lastModifiedBy>
  <cp:revision>30</cp:revision>
  <dcterms:created xsi:type="dcterms:W3CDTF">2019-12-02T14:32:47Z</dcterms:created>
  <dcterms:modified xsi:type="dcterms:W3CDTF">2019-12-19T18:27:01Z</dcterms:modified>
</cp:coreProperties>
</file>